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75" r:id="rId6"/>
    <p:sldId id="260" r:id="rId7"/>
    <p:sldId id="262" r:id="rId8"/>
    <p:sldId id="276" r:id="rId9"/>
    <p:sldId id="277" r:id="rId10"/>
    <p:sldId id="261" r:id="rId11"/>
    <p:sldId id="263" r:id="rId12"/>
    <p:sldId id="278" r:id="rId13"/>
    <p:sldId id="279" r:id="rId14"/>
    <p:sldId id="264" r:id="rId15"/>
    <p:sldId id="280" r:id="rId16"/>
    <p:sldId id="268" r:id="rId17"/>
    <p:sldId id="282" r:id="rId18"/>
    <p:sldId id="283" r:id="rId19"/>
    <p:sldId id="284" r:id="rId20"/>
    <p:sldId id="265" r:id="rId21"/>
    <p:sldId id="272" r:id="rId22"/>
    <p:sldId id="269" r:id="rId23"/>
    <p:sldId id="273" r:id="rId24"/>
    <p:sldId id="274" r:id="rId25"/>
  </p:sldIdLst>
  <p:sldSz cx="9144000" cy="6858000" type="screen4x3"/>
  <p:notesSz cx="6858000" cy="9144000"/>
  <p:custDataLst>
    <p:tags r:id="rId2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AF05AF-4DFB-41D5-A190-2E765A56B55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C1508DF-ECF7-4D0C-8976-7E7F15FBF40D}">
      <dgm:prSet custT="1"/>
      <dgm:spPr/>
      <dgm:t>
        <a:bodyPr/>
        <a:lstStyle/>
        <a:p>
          <a:pPr rtl="0"/>
          <a:r>
            <a:rPr lang="en-US" sz="2400" b="1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I</a:t>
          </a:r>
          <a:r>
            <a:rPr lang="ru-RU" sz="2400" b="1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. ОБЩИЕ ПОЛОЖЕНИЯ</a:t>
          </a:r>
          <a:endParaRPr lang="ru-RU" sz="2400" b="1" dirty="0">
            <a:solidFill>
              <a:schemeClr val="bg2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5F589B38-BCA2-4281-8F3C-EA1F943D41EF}" type="parTrans" cxnId="{A6230B2F-0497-426F-8F9D-4F59C0AB116B}">
      <dgm:prSet/>
      <dgm:spPr/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D6029C0D-5CC6-4445-9F48-7E9E7FFE18BA}" type="sibTrans" cxnId="{A6230B2F-0497-426F-8F9D-4F59C0AB116B}">
      <dgm:prSet/>
      <dgm:spPr/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85CB2EAC-43ED-445A-8C05-2CCD7D33A7A0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II. ТРЕБОВАНИЯ К СТРУКТУРЕ ООП ДО</a:t>
          </a:r>
          <a:endParaRPr lang="ru-RU" sz="2400" b="1" dirty="0">
            <a:solidFill>
              <a:schemeClr val="bg2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0887337A-20DD-4DB6-82E2-C7DF4C0BE97E}" type="parTrans" cxnId="{7A5E0620-DD17-44FE-9B63-643822D4D889}">
      <dgm:prSet/>
      <dgm:spPr/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4B5DAB52-4D3C-46C2-98FC-571DB4BE0A95}" type="sibTrans" cxnId="{7A5E0620-DD17-44FE-9B63-643822D4D889}">
      <dgm:prSet/>
      <dgm:spPr/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D90E34C2-A4FA-4375-B527-9784E035028A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III</a:t>
          </a:r>
          <a:r>
            <a:rPr lang="en-US" sz="2400" b="1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.</a:t>
          </a:r>
          <a:r>
            <a:rPr lang="ru-RU" sz="2400" b="1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 ТРЕБОВАНИЯ К УСЛОВИЯМ РЕАЛИЗАЦИИ ООП ДО</a:t>
          </a:r>
          <a:endParaRPr lang="ru-RU" sz="2400" b="1" dirty="0">
            <a:solidFill>
              <a:schemeClr val="bg2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00220888-29C8-42FA-9FFB-B64E7A9BE8B0}" type="parTrans" cxnId="{64CC7629-11DF-4866-A20F-CBA7EAF10AA6}">
      <dgm:prSet/>
      <dgm:spPr/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03163B00-95C3-49B7-A9B4-3B376D6FB8E3}" type="sibTrans" cxnId="{64CC7629-11DF-4866-A20F-CBA7EAF10AA6}">
      <dgm:prSet/>
      <dgm:spPr/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D583EC3D-F4BB-4AD2-88E6-0235CC3848F0}">
      <dgm:prSet custT="1"/>
      <dgm:spPr/>
      <dgm:t>
        <a:bodyPr/>
        <a:lstStyle/>
        <a:p>
          <a:pPr rtl="0"/>
          <a:r>
            <a:rPr lang="ru-RU" sz="1800" dirty="0" smtClean="0">
              <a:latin typeface="Arial" pitchFamily="34" charset="0"/>
              <a:cs typeface="Arial" pitchFamily="34" charset="0"/>
            </a:rPr>
            <a:t>к психолого-педагогическим условиям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3744B668-2304-4353-8347-8C07AD4D894A}" type="parTrans" cxnId="{EA623947-C106-499D-A38D-3A6D9555471C}">
      <dgm:prSet/>
      <dgm:spPr/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AE9F0EF2-C182-41EC-987D-0C11E351D9F0}" type="sibTrans" cxnId="{EA623947-C106-499D-A38D-3A6D9555471C}">
      <dgm:prSet/>
      <dgm:spPr/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3DB3E541-298E-42DA-B4AE-8DA7485DF609}">
      <dgm:prSet custT="1"/>
      <dgm:spPr/>
      <dgm:t>
        <a:bodyPr/>
        <a:lstStyle/>
        <a:p>
          <a:pPr rtl="0"/>
          <a:r>
            <a:rPr lang="ru-RU" sz="1800" dirty="0" smtClean="0">
              <a:latin typeface="Arial" pitchFamily="34" charset="0"/>
              <a:cs typeface="Arial" pitchFamily="34" charset="0"/>
            </a:rPr>
            <a:t>к кадровым условиям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6EAF8A6A-AB69-4902-B267-6D3A9724A26C}" type="parTrans" cxnId="{A77613DB-C35C-4C9E-AB6F-03CBB7E9AA80}">
      <dgm:prSet/>
      <dgm:spPr/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ADC96E31-0149-4434-B12C-C061D78042A9}" type="sibTrans" cxnId="{A77613DB-C35C-4C9E-AB6F-03CBB7E9AA80}">
      <dgm:prSet/>
      <dgm:spPr/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56326B01-09B7-423F-8A2C-40690B449300}">
      <dgm:prSet custT="1"/>
      <dgm:spPr/>
      <dgm:t>
        <a:bodyPr/>
        <a:lstStyle/>
        <a:p>
          <a:pPr rtl="0"/>
          <a:r>
            <a:rPr lang="ru-RU" sz="1800" dirty="0" smtClean="0">
              <a:latin typeface="Arial" pitchFamily="34" charset="0"/>
              <a:cs typeface="Arial" pitchFamily="34" charset="0"/>
            </a:rPr>
            <a:t>к материально-техническим условиям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3BB8546D-ED04-4E5A-8848-4361FECD5164}" type="parTrans" cxnId="{9E4E6E7B-D4DA-4DB0-AE89-7B5537875902}">
      <dgm:prSet/>
      <dgm:spPr/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DCB5D6F8-A1EA-4F50-B6E5-592E1347DECE}" type="sibTrans" cxnId="{9E4E6E7B-D4DA-4DB0-AE89-7B5537875902}">
      <dgm:prSet/>
      <dgm:spPr/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78E277B1-706C-4771-8153-064EB254E3E7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IV. ТРЕБОВАНИЯ К РЕЗУЛЬТАТАМ ОСВОЕНИЯ ООП ДО</a:t>
          </a:r>
          <a:endParaRPr lang="ru-RU" sz="2400" b="1" dirty="0">
            <a:solidFill>
              <a:schemeClr val="bg2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gm:t>
    </dgm:pt>
    <dgm:pt modelId="{4A528337-FABD-4634-BEE1-5315F3007DB4}" type="parTrans" cxnId="{78713B34-73D9-4573-A255-482D884D2A0C}">
      <dgm:prSet/>
      <dgm:spPr/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D8F2BC2F-5E79-4B87-B98F-1033EF6DF2AC}" type="sibTrans" cxnId="{78713B34-73D9-4573-A255-482D884D2A0C}">
      <dgm:prSet/>
      <dgm:spPr/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D27DE84C-0145-45C0-BCC3-522093119E69}">
      <dgm:prSet custT="1"/>
      <dgm:spPr/>
      <dgm:t>
        <a:bodyPr/>
        <a:lstStyle/>
        <a:p>
          <a:pPr rtl="0"/>
          <a:r>
            <a:rPr lang="ru-RU" sz="1800" dirty="0" smtClean="0">
              <a:latin typeface="Arial" pitchFamily="34" charset="0"/>
              <a:cs typeface="Arial" pitchFamily="34" charset="0"/>
            </a:rPr>
            <a:t>к развивающей предметно-пространственной среде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A8B48B7B-5269-49ED-A40C-531CD5181CEA}" type="parTrans" cxnId="{BF817CE9-1678-4CC6-BADA-762E014A67FD}">
      <dgm:prSet/>
      <dgm:spPr/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097FE776-E94E-4BF9-86CA-CAD98FED2C7A}" type="sibTrans" cxnId="{BF817CE9-1678-4CC6-BADA-762E014A67FD}">
      <dgm:prSet/>
      <dgm:spPr/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045F5FA8-A43F-48CB-A9E0-654784D38D99}">
      <dgm:prSet custT="1"/>
      <dgm:spPr/>
      <dgm:t>
        <a:bodyPr/>
        <a:lstStyle/>
        <a:p>
          <a:pPr rtl="0"/>
          <a:r>
            <a:rPr lang="ru-RU" sz="1800" dirty="0" smtClean="0">
              <a:latin typeface="Arial" pitchFamily="34" charset="0"/>
              <a:cs typeface="Arial" pitchFamily="34" charset="0"/>
            </a:rPr>
            <a:t>к финансовым условиям</a:t>
          </a:r>
          <a:endParaRPr lang="ru-RU" sz="1800" dirty="0">
            <a:latin typeface="Arial" pitchFamily="34" charset="0"/>
            <a:cs typeface="Arial" pitchFamily="34" charset="0"/>
          </a:endParaRPr>
        </a:p>
      </dgm:t>
    </dgm:pt>
    <dgm:pt modelId="{7E388F2E-D876-4911-A4DE-B31618D9C589}" type="parTrans" cxnId="{29C229AD-C96D-4FF2-8182-CA9652C0C3EC}">
      <dgm:prSet/>
      <dgm:spPr/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7110C64C-39FF-4463-B68D-E4EC0DB76809}" type="sibTrans" cxnId="{29C229AD-C96D-4FF2-8182-CA9652C0C3EC}">
      <dgm:prSet/>
      <dgm:spPr/>
      <dgm:t>
        <a:bodyPr/>
        <a:lstStyle/>
        <a:p>
          <a:endParaRPr lang="ru-RU" sz="2000">
            <a:latin typeface="Arial" pitchFamily="34" charset="0"/>
            <a:cs typeface="Arial" pitchFamily="34" charset="0"/>
          </a:endParaRPr>
        </a:p>
      </dgm:t>
    </dgm:pt>
    <dgm:pt modelId="{A0153C59-322C-45DD-B261-0BEA1DD1FB39}" type="pres">
      <dgm:prSet presAssocID="{C3AF05AF-4DFB-41D5-A190-2E765A56B55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BEE5608-F722-4C50-A604-D4A8088B3C52}" type="pres">
      <dgm:prSet presAssocID="{AC1508DF-ECF7-4D0C-8976-7E7F15FBF40D}" presName="parentText" presStyleLbl="node1" presStyleIdx="0" presStyleCnt="4" custLinFactY="-2151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A502E1-0132-44DC-A231-8DC41D9B0923}" type="pres">
      <dgm:prSet presAssocID="{D6029C0D-5CC6-4445-9F48-7E9E7FFE18BA}" presName="spacer" presStyleCnt="0"/>
      <dgm:spPr/>
    </dgm:pt>
    <dgm:pt modelId="{82C9DFBF-D5B7-422D-8423-A9566CF8165A}" type="pres">
      <dgm:prSet presAssocID="{85CB2EAC-43ED-445A-8C05-2CCD7D33A7A0}" presName="parentText" presStyleLbl="node1" presStyleIdx="1" presStyleCnt="4" custLinFactNeighborY="-6732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D69FFC-924C-42CC-B9F9-542FA872891D}" type="pres">
      <dgm:prSet presAssocID="{4B5DAB52-4D3C-46C2-98FC-571DB4BE0A95}" presName="spacer" presStyleCnt="0"/>
      <dgm:spPr/>
    </dgm:pt>
    <dgm:pt modelId="{F2C7EA58-5A01-44EE-ABEF-75818CB85192}" type="pres">
      <dgm:prSet presAssocID="{D90E34C2-A4FA-4375-B527-9784E035028A}" presName="parentText" presStyleLbl="node1" presStyleIdx="2" presStyleCnt="4" custLinFactNeighborY="76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ED4AFF-BE05-4E75-BA4D-43614F6C4FFB}" type="pres">
      <dgm:prSet presAssocID="{D90E34C2-A4FA-4375-B527-9784E035028A}" presName="childText" presStyleLbl="revTx" presStyleIdx="0" presStyleCnt="1" custScaleY="105023" custLinFactNeighborY="289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6C2E60-155B-45B6-8CA3-F1BDCFF20623}" type="pres">
      <dgm:prSet presAssocID="{78E277B1-706C-4771-8153-064EB254E3E7}" presName="parentText" presStyleLbl="node1" presStyleIdx="3" presStyleCnt="4" custLinFactNeighborY="2050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D1897E-A575-45AF-9F12-B025012F98A2}" type="presOf" srcId="{85CB2EAC-43ED-445A-8C05-2CCD7D33A7A0}" destId="{82C9DFBF-D5B7-422D-8423-A9566CF8165A}" srcOrd="0" destOrd="0" presId="urn:microsoft.com/office/officeart/2005/8/layout/vList2"/>
    <dgm:cxn modelId="{64CC7629-11DF-4866-A20F-CBA7EAF10AA6}" srcId="{C3AF05AF-4DFB-41D5-A190-2E765A56B557}" destId="{D90E34C2-A4FA-4375-B527-9784E035028A}" srcOrd="2" destOrd="0" parTransId="{00220888-29C8-42FA-9FFB-B64E7A9BE8B0}" sibTransId="{03163B00-95C3-49B7-A9B4-3B376D6FB8E3}"/>
    <dgm:cxn modelId="{43817E99-595D-44E5-B34D-614F144C52A8}" type="presOf" srcId="{D27DE84C-0145-45C0-BCC3-522093119E69}" destId="{0CED4AFF-BE05-4E75-BA4D-43614F6C4FFB}" srcOrd="0" destOrd="1" presId="urn:microsoft.com/office/officeart/2005/8/layout/vList2"/>
    <dgm:cxn modelId="{78713B34-73D9-4573-A255-482D884D2A0C}" srcId="{C3AF05AF-4DFB-41D5-A190-2E765A56B557}" destId="{78E277B1-706C-4771-8153-064EB254E3E7}" srcOrd="3" destOrd="0" parTransId="{4A528337-FABD-4634-BEE1-5315F3007DB4}" sibTransId="{D8F2BC2F-5E79-4B87-B98F-1033EF6DF2AC}"/>
    <dgm:cxn modelId="{C2B2411C-AFE8-4A60-BF10-A64BF27E40D0}" type="presOf" srcId="{D90E34C2-A4FA-4375-B527-9784E035028A}" destId="{F2C7EA58-5A01-44EE-ABEF-75818CB85192}" srcOrd="0" destOrd="0" presId="urn:microsoft.com/office/officeart/2005/8/layout/vList2"/>
    <dgm:cxn modelId="{2100476E-C8B9-4E8D-844B-DCAAC52D4D76}" type="presOf" srcId="{C3AF05AF-4DFB-41D5-A190-2E765A56B557}" destId="{A0153C59-322C-45DD-B261-0BEA1DD1FB39}" srcOrd="0" destOrd="0" presId="urn:microsoft.com/office/officeart/2005/8/layout/vList2"/>
    <dgm:cxn modelId="{7A5E0620-DD17-44FE-9B63-643822D4D889}" srcId="{C3AF05AF-4DFB-41D5-A190-2E765A56B557}" destId="{85CB2EAC-43ED-445A-8C05-2CCD7D33A7A0}" srcOrd="1" destOrd="0" parTransId="{0887337A-20DD-4DB6-82E2-C7DF4C0BE97E}" sibTransId="{4B5DAB52-4D3C-46C2-98FC-571DB4BE0A95}"/>
    <dgm:cxn modelId="{A77613DB-C35C-4C9E-AB6F-03CBB7E9AA80}" srcId="{D90E34C2-A4FA-4375-B527-9784E035028A}" destId="{3DB3E541-298E-42DA-B4AE-8DA7485DF609}" srcOrd="2" destOrd="0" parTransId="{6EAF8A6A-AB69-4902-B267-6D3A9724A26C}" sibTransId="{ADC96E31-0149-4434-B12C-C061D78042A9}"/>
    <dgm:cxn modelId="{A6230B2F-0497-426F-8F9D-4F59C0AB116B}" srcId="{C3AF05AF-4DFB-41D5-A190-2E765A56B557}" destId="{AC1508DF-ECF7-4D0C-8976-7E7F15FBF40D}" srcOrd="0" destOrd="0" parTransId="{5F589B38-BCA2-4281-8F3C-EA1F943D41EF}" sibTransId="{D6029C0D-5CC6-4445-9F48-7E9E7FFE18BA}"/>
    <dgm:cxn modelId="{11194FB2-8308-41E8-97BD-9D4CFFC1F049}" type="presOf" srcId="{3DB3E541-298E-42DA-B4AE-8DA7485DF609}" destId="{0CED4AFF-BE05-4E75-BA4D-43614F6C4FFB}" srcOrd="0" destOrd="2" presId="urn:microsoft.com/office/officeart/2005/8/layout/vList2"/>
    <dgm:cxn modelId="{BF817CE9-1678-4CC6-BADA-762E014A67FD}" srcId="{D90E34C2-A4FA-4375-B527-9784E035028A}" destId="{D27DE84C-0145-45C0-BCC3-522093119E69}" srcOrd="1" destOrd="0" parTransId="{A8B48B7B-5269-49ED-A40C-531CD5181CEA}" sibTransId="{097FE776-E94E-4BF9-86CA-CAD98FED2C7A}"/>
    <dgm:cxn modelId="{F895DB04-C27A-449F-926E-F370DFDEBE5A}" type="presOf" srcId="{D583EC3D-F4BB-4AD2-88E6-0235CC3848F0}" destId="{0CED4AFF-BE05-4E75-BA4D-43614F6C4FFB}" srcOrd="0" destOrd="0" presId="urn:microsoft.com/office/officeart/2005/8/layout/vList2"/>
    <dgm:cxn modelId="{9E4E6E7B-D4DA-4DB0-AE89-7B5537875902}" srcId="{D90E34C2-A4FA-4375-B527-9784E035028A}" destId="{56326B01-09B7-423F-8A2C-40690B449300}" srcOrd="3" destOrd="0" parTransId="{3BB8546D-ED04-4E5A-8848-4361FECD5164}" sibTransId="{DCB5D6F8-A1EA-4F50-B6E5-592E1347DECE}"/>
    <dgm:cxn modelId="{AE1311FE-22A5-4927-A233-951595EDA1D7}" type="presOf" srcId="{AC1508DF-ECF7-4D0C-8976-7E7F15FBF40D}" destId="{5BEE5608-F722-4C50-A604-D4A8088B3C52}" srcOrd="0" destOrd="0" presId="urn:microsoft.com/office/officeart/2005/8/layout/vList2"/>
    <dgm:cxn modelId="{630D231B-C806-40CB-B97F-9A981DCC0D2D}" type="presOf" srcId="{045F5FA8-A43F-48CB-A9E0-654784D38D99}" destId="{0CED4AFF-BE05-4E75-BA4D-43614F6C4FFB}" srcOrd="0" destOrd="4" presId="urn:microsoft.com/office/officeart/2005/8/layout/vList2"/>
    <dgm:cxn modelId="{F5D0A0D1-EFBD-4D42-974F-3F7E26B8EA26}" type="presOf" srcId="{56326B01-09B7-423F-8A2C-40690B449300}" destId="{0CED4AFF-BE05-4E75-BA4D-43614F6C4FFB}" srcOrd="0" destOrd="3" presId="urn:microsoft.com/office/officeart/2005/8/layout/vList2"/>
    <dgm:cxn modelId="{EA623947-C106-499D-A38D-3A6D9555471C}" srcId="{D90E34C2-A4FA-4375-B527-9784E035028A}" destId="{D583EC3D-F4BB-4AD2-88E6-0235CC3848F0}" srcOrd="0" destOrd="0" parTransId="{3744B668-2304-4353-8347-8C07AD4D894A}" sibTransId="{AE9F0EF2-C182-41EC-987D-0C11E351D9F0}"/>
    <dgm:cxn modelId="{29C229AD-C96D-4FF2-8182-CA9652C0C3EC}" srcId="{D90E34C2-A4FA-4375-B527-9784E035028A}" destId="{045F5FA8-A43F-48CB-A9E0-654784D38D99}" srcOrd="4" destOrd="0" parTransId="{7E388F2E-D876-4911-A4DE-B31618D9C589}" sibTransId="{7110C64C-39FF-4463-B68D-E4EC0DB76809}"/>
    <dgm:cxn modelId="{A9872E67-6957-42F6-80BF-93A6EE891A8D}" type="presOf" srcId="{78E277B1-706C-4771-8153-064EB254E3E7}" destId="{536C2E60-155B-45B6-8CA3-F1BDCFF20623}" srcOrd="0" destOrd="0" presId="urn:microsoft.com/office/officeart/2005/8/layout/vList2"/>
    <dgm:cxn modelId="{A784E1CB-73C5-470C-A979-785345875ADD}" type="presParOf" srcId="{A0153C59-322C-45DD-B261-0BEA1DD1FB39}" destId="{5BEE5608-F722-4C50-A604-D4A8088B3C52}" srcOrd="0" destOrd="0" presId="urn:microsoft.com/office/officeart/2005/8/layout/vList2"/>
    <dgm:cxn modelId="{D35BB5ED-155E-426D-9F9C-0280C30D7401}" type="presParOf" srcId="{A0153C59-322C-45DD-B261-0BEA1DD1FB39}" destId="{B7A502E1-0132-44DC-A231-8DC41D9B0923}" srcOrd="1" destOrd="0" presId="urn:microsoft.com/office/officeart/2005/8/layout/vList2"/>
    <dgm:cxn modelId="{33955970-0887-4094-862E-9ECC4527D7B2}" type="presParOf" srcId="{A0153C59-322C-45DD-B261-0BEA1DD1FB39}" destId="{82C9DFBF-D5B7-422D-8423-A9566CF8165A}" srcOrd="2" destOrd="0" presId="urn:microsoft.com/office/officeart/2005/8/layout/vList2"/>
    <dgm:cxn modelId="{1FDE027A-66A0-4F68-8E61-99E68DCD180C}" type="presParOf" srcId="{A0153C59-322C-45DD-B261-0BEA1DD1FB39}" destId="{2ED69FFC-924C-42CC-B9F9-542FA872891D}" srcOrd="3" destOrd="0" presId="urn:microsoft.com/office/officeart/2005/8/layout/vList2"/>
    <dgm:cxn modelId="{03B559D6-9409-4077-B6A8-FCADAEA285D7}" type="presParOf" srcId="{A0153C59-322C-45DD-B261-0BEA1DD1FB39}" destId="{F2C7EA58-5A01-44EE-ABEF-75818CB85192}" srcOrd="4" destOrd="0" presId="urn:microsoft.com/office/officeart/2005/8/layout/vList2"/>
    <dgm:cxn modelId="{43A6E672-29AC-4226-A6F8-2E67838CE12C}" type="presParOf" srcId="{A0153C59-322C-45DD-B261-0BEA1DD1FB39}" destId="{0CED4AFF-BE05-4E75-BA4D-43614F6C4FFB}" srcOrd="5" destOrd="0" presId="urn:microsoft.com/office/officeart/2005/8/layout/vList2"/>
    <dgm:cxn modelId="{6F40E454-3A22-4CC0-9FA0-F098CAB983C0}" type="presParOf" srcId="{A0153C59-322C-45DD-B261-0BEA1DD1FB39}" destId="{536C2E60-155B-45B6-8CA3-F1BDCFF20623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E529879-A33A-452F-BD37-593DE1ED699F}" type="doc">
      <dgm:prSet loTypeId="urn:microsoft.com/office/officeart/2005/8/layout/list1" loCatId="list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B320A83A-0842-4E90-9B15-706C6E8D2613}">
      <dgm:prSet custT="1"/>
      <dgm:spPr/>
      <dgm:t>
        <a:bodyPr/>
        <a:lstStyle/>
        <a:p>
          <a:pPr rtl="0"/>
          <a:r>
            <a:rPr lang="ru-RU" sz="2400" b="1" dirty="0" smtClean="0">
              <a:latin typeface="Arial" pitchFamily="34" charset="0"/>
              <a:cs typeface="Arial" pitchFamily="34" charset="0"/>
            </a:rPr>
            <a:t>Целевой раздел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566EE23F-485A-4DB6-BB56-FA7294BF6039}" type="parTrans" cxnId="{4BFE5C07-219E-4DE3-8E51-0B777AB3E30A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61A85AF2-5D4C-4169-BBF9-BE7FCD9A3523}" type="sibTrans" cxnId="{4BFE5C07-219E-4DE3-8E51-0B777AB3E30A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9671E012-2DCB-4637-B0B0-1A0787653E75}">
      <dgm:prSet custT="1"/>
      <dgm:spPr/>
      <dgm:t>
        <a:bodyPr/>
        <a:lstStyle/>
        <a:p>
          <a:pPr rtl="0"/>
          <a:r>
            <a:rPr lang="ru-RU" sz="2400" b="1" dirty="0" smtClean="0">
              <a:latin typeface="Arial" pitchFamily="34" charset="0"/>
              <a:cs typeface="Arial" pitchFamily="34" charset="0"/>
            </a:rPr>
            <a:t>Содержательный раздел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716C723A-59D7-4AC7-A5C6-DE0C41C0CB86}" type="parTrans" cxnId="{E7C91A91-B45C-40FF-80FA-BFC082E8A79C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1BF54134-10C9-4826-8A25-9B4A717F0D8F}" type="sibTrans" cxnId="{E7C91A91-B45C-40FF-80FA-BFC082E8A79C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514E99AB-74DC-4F44-8A7C-F054AB0EA558}">
      <dgm:prSet custT="1"/>
      <dgm:spPr/>
      <dgm:t>
        <a:bodyPr/>
        <a:lstStyle/>
        <a:p>
          <a:pPr rtl="0"/>
          <a:r>
            <a:rPr lang="ru-RU" sz="2400" b="1" dirty="0" smtClean="0">
              <a:latin typeface="Arial" pitchFamily="34" charset="0"/>
              <a:cs typeface="Arial" pitchFamily="34" charset="0"/>
            </a:rPr>
            <a:t>Организационный раздел</a:t>
          </a:r>
          <a:endParaRPr lang="ru-RU" sz="2400" b="1" dirty="0">
            <a:latin typeface="Arial" pitchFamily="34" charset="0"/>
            <a:cs typeface="Arial" pitchFamily="34" charset="0"/>
          </a:endParaRPr>
        </a:p>
      </dgm:t>
    </dgm:pt>
    <dgm:pt modelId="{B880D087-4DBD-4431-853C-66003A749930}" type="parTrans" cxnId="{8CBB7533-7C18-4EEC-9E30-0B855617B6FD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B20C516C-DE27-4FF6-9212-B24F8C89C6A6}" type="sibTrans" cxnId="{8CBB7533-7C18-4EEC-9E30-0B855617B6FD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B4F93557-2C89-467D-B888-84557F1F169D}" type="pres">
      <dgm:prSet presAssocID="{6E529879-A33A-452F-BD37-593DE1ED699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1022BA-4976-4CF1-831A-55BA8DB6E0D2}" type="pres">
      <dgm:prSet presAssocID="{B320A83A-0842-4E90-9B15-706C6E8D2613}" presName="parentLin" presStyleCnt="0"/>
      <dgm:spPr/>
      <dgm:t>
        <a:bodyPr/>
        <a:lstStyle/>
        <a:p>
          <a:endParaRPr lang="ru-RU"/>
        </a:p>
      </dgm:t>
    </dgm:pt>
    <dgm:pt modelId="{BEAE3B9B-FC39-45D7-88AC-1EF34A72587E}" type="pres">
      <dgm:prSet presAssocID="{B320A83A-0842-4E90-9B15-706C6E8D2613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35581F5D-3A7F-49A4-BE90-691626527ED2}" type="pres">
      <dgm:prSet presAssocID="{B320A83A-0842-4E90-9B15-706C6E8D261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F888F7-2B28-496D-A915-9FFD252922C5}" type="pres">
      <dgm:prSet presAssocID="{B320A83A-0842-4E90-9B15-706C6E8D2613}" presName="negativeSpace" presStyleCnt="0"/>
      <dgm:spPr/>
      <dgm:t>
        <a:bodyPr/>
        <a:lstStyle/>
        <a:p>
          <a:endParaRPr lang="ru-RU"/>
        </a:p>
      </dgm:t>
    </dgm:pt>
    <dgm:pt modelId="{76D800E8-F55D-4306-B57C-6DF74DCC36FC}" type="pres">
      <dgm:prSet presAssocID="{B320A83A-0842-4E90-9B15-706C6E8D2613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AE013A-E765-4E34-8024-9E55ECBA9F1A}" type="pres">
      <dgm:prSet presAssocID="{61A85AF2-5D4C-4169-BBF9-BE7FCD9A3523}" presName="spaceBetweenRectangles" presStyleCnt="0"/>
      <dgm:spPr/>
      <dgm:t>
        <a:bodyPr/>
        <a:lstStyle/>
        <a:p>
          <a:endParaRPr lang="ru-RU"/>
        </a:p>
      </dgm:t>
    </dgm:pt>
    <dgm:pt modelId="{65A992BE-B548-4EC8-9E0C-6DE300E618D2}" type="pres">
      <dgm:prSet presAssocID="{9671E012-2DCB-4637-B0B0-1A0787653E75}" presName="parentLin" presStyleCnt="0"/>
      <dgm:spPr/>
      <dgm:t>
        <a:bodyPr/>
        <a:lstStyle/>
        <a:p>
          <a:endParaRPr lang="ru-RU"/>
        </a:p>
      </dgm:t>
    </dgm:pt>
    <dgm:pt modelId="{6BBFF5CE-D379-4190-AC6C-104A6E94DD68}" type="pres">
      <dgm:prSet presAssocID="{9671E012-2DCB-4637-B0B0-1A0787653E7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1E1E758-A277-49D9-B887-D34E4173601F}" type="pres">
      <dgm:prSet presAssocID="{9671E012-2DCB-4637-B0B0-1A0787653E7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847796-D50F-4B27-ADCA-BBC55F9E7FAE}" type="pres">
      <dgm:prSet presAssocID="{9671E012-2DCB-4637-B0B0-1A0787653E75}" presName="negativeSpace" presStyleCnt="0"/>
      <dgm:spPr/>
      <dgm:t>
        <a:bodyPr/>
        <a:lstStyle/>
        <a:p>
          <a:endParaRPr lang="ru-RU"/>
        </a:p>
      </dgm:t>
    </dgm:pt>
    <dgm:pt modelId="{F66CFA3F-A7D0-4835-9A4D-059FBC3DFCA8}" type="pres">
      <dgm:prSet presAssocID="{9671E012-2DCB-4637-B0B0-1A0787653E75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9D740B-9521-4D5D-9631-563215031380}" type="pres">
      <dgm:prSet presAssocID="{1BF54134-10C9-4826-8A25-9B4A717F0D8F}" presName="spaceBetweenRectangles" presStyleCnt="0"/>
      <dgm:spPr/>
      <dgm:t>
        <a:bodyPr/>
        <a:lstStyle/>
        <a:p>
          <a:endParaRPr lang="ru-RU"/>
        </a:p>
      </dgm:t>
    </dgm:pt>
    <dgm:pt modelId="{7416D1BC-1820-488E-A9BB-9B58AFE8D7A3}" type="pres">
      <dgm:prSet presAssocID="{514E99AB-74DC-4F44-8A7C-F054AB0EA558}" presName="parentLin" presStyleCnt="0"/>
      <dgm:spPr/>
      <dgm:t>
        <a:bodyPr/>
        <a:lstStyle/>
        <a:p>
          <a:endParaRPr lang="ru-RU"/>
        </a:p>
      </dgm:t>
    </dgm:pt>
    <dgm:pt modelId="{B7DF66E3-CB0E-411F-BA20-7F38432772AE}" type="pres">
      <dgm:prSet presAssocID="{514E99AB-74DC-4F44-8A7C-F054AB0EA558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967E199D-D227-4FD5-828B-C6B47CA3797B}" type="pres">
      <dgm:prSet presAssocID="{514E99AB-74DC-4F44-8A7C-F054AB0EA55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294607-8195-48E1-A123-08DDA1AACF12}" type="pres">
      <dgm:prSet presAssocID="{514E99AB-74DC-4F44-8A7C-F054AB0EA558}" presName="negativeSpace" presStyleCnt="0"/>
      <dgm:spPr/>
      <dgm:t>
        <a:bodyPr/>
        <a:lstStyle/>
        <a:p>
          <a:endParaRPr lang="ru-RU"/>
        </a:p>
      </dgm:t>
    </dgm:pt>
    <dgm:pt modelId="{FF1129C6-5D03-4966-AA66-C4C1895ECD56}" type="pres">
      <dgm:prSet presAssocID="{514E99AB-74DC-4F44-8A7C-F054AB0EA558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D9EB455-69AC-4AF4-814B-3ABC83483955}" type="presOf" srcId="{B320A83A-0842-4E90-9B15-706C6E8D2613}" destId="{35581F5D-3A7F-49A4-BE90-691626527ED2}" srcOrd="1" destOrd="0" presId="urn:microsoft.com/office/officeart/2005/8/layout/list1"/>
    <dgm:cxn modelId="{8CBB7533-7C18-4EEC-9E30-0B855617B6FD}" srcId="{6E529879-A33A-452F-BD37-593DE1ED699F}" destId="{514E99AB-74DC-4F44-8A7C-F054AB0EA558}" srcOrd="2" destOrd="0" parTransId="{B880D087-4DBD-4431-853C-66003A749930}" sibTransId="{B20C516C-DE27-4FF6-9212-B24F8C89C6A6}"/>
    <dgm:cxn modelId="{CAD83FC6-2F53-4DE6-9DAC-EF0C5CE661DE}" type="presOf" srcId="{514E99AB-74DC-4F44-8A7C-F054AB0EA558}" destId="{967E199D-D227-4FD5-828B-C6B47CA3797B}" srcOrd="1" destOrd="0" presId="urn:microsoft.com/office/officeart/2005/8/layout/list1"/>
    <dgm:cxn modelId="{9E82E509-01AB-4ED0-9BA6-9289C1E7E8BC}" type="presOf" srcId="{9671E012-2DCB-4637-B0B0-1A0787653E75}" destId="{11E1E758-A277-49D9-B887-D34E4173601F}" srcOrd="1" destOrd="0" presId="urn:microsoft.com/office/officeart/2005/8/layout/list1"/>
    <dgm:cxn modelId="{4E782F03-C047-4F8C-BE8F-3D84721C3F88}" type="presOf" srcId="{9671E012-2DCB-4637-B0B0-1A0787653E75}" destId="{6BBFF5CE-D379-4190-AC6C-104A6E94DD68}" srcOrd="0" destOrd="0" presId="urn:microsoft.com/office/officeart/2005/8/layout/list1"/>
    <dgm:cxn modelId="{4BFE5C07-219E-4DE3-8E51-0B777AB3E30A}" srcId="{6E529879-A33A-452F-BD37-593DE1ED699F}" destId="{B320A83A-0842-4E90-9B15-706C6E8D2613}" srcOrd="0" destOrd="0" parTransId="{566EE23F-485A-4DB6-BB56-FA7294BF6039}" sibTransId="{61A85AF2-5D4C-4169-BBF9-BE7FCD9A3523}"/>
    <dgm:cxn modelId="{9180F936-62BE-4FD8-8402-157ACF458686}" type="presOf" srcId="{6E529879-A33A-452F-BD37-593DE1ED699F}" destId="{B4F93557-2C89-467D-B888-84557F1F169D}" srcOrd="0" destOrd="0" presId="urn:microsoft.com/office/officeart/2005/8/layout/list1"/>
    <dgm:cxn modelId="{DE17E5F0-404C-46EE-BB1D-CD256C4DA792}" type="presOf" srcId="{514E99AB-74DC-4F44-8A7C-F054AB0EA558}" destId="{B7DF66E3-CB0E-411F-BA20-7F38432772AE}" srcOrd="0" destOrd="0" presId="urn:microsoft.com/office/officeart/2005/8/layout/list1"/>
    <dgm:cxn modelId="{A9A2C73E-684F-4992-8BA8-6708AC110C09}" type="presOf" srcId="{B320A83A-0842-4E90-9B15-706C6E8D2613}" destId="{BEAE3B9B-FC39-45D7-88AC-1EF34A72587E}" srcOrd="0" destOrd="0" presId="urn:microsoft.com/office/officeart/2005/8/layout/list1"/>
    <dgm:cxn modelId="{E7C91A91-B45C-40FF-80FA-BFC082E8A79C}" srcId="{6E529879-A33A-452F-BD37-593DE1ED699F}" destId="{9671E012-2DCB-4637-B0B0-1A0787653E75}" srcOrd="1" destOrd="0" parTransId="{716C723A-59D7-4AC7-A5C6-DE0C41C0CB86}" sibTransId="{1BF54134-10C9-4826-8A25-9B4A717F0D8F}"/>
    <dgm:cxn modelId="{315C5735-5A2A-4114-813B-ED8FEB54162B}" type="presParOf" srcId="{B4F93557-2C89-467D-B888-84557F1F169D}" destId="{8A1022BA-4976-4CF1-831A-55BA8DB6E0D2}" srcOrd="0" destOrd="0" presId="urn:microsoft.com/office/officeart/2005/8/layout/list1"/>
    <dgm:cxn modelId="{AC2EC91B-782A-41F5-82B7-FF7D3D069140}" type="presParOf" srcId="{8A1022BA-4976-4CF1-831A-55BA8DB6E0D2}" destId="{BEAE3B9B-FC39-45D7-88AC-1EF34A72587E}" srcOrd="0" destOrd="0" presId="urn:microsoft.com/office/officeart/2005/8/layout/list1"/>
    <dgm:cxn modelId="{5D464C8A-3C4B-4FB9-AE80-05F9E728B0E9}" type="presParOf" srcId="{8A1022BA-4976-4CF1-831A-55BA8DB6E0D2}" destId="{35581F5D-3A7F-49A4-BE90-691626527ED2}" srcOrd="1" destOrd="0" presId="urn:microsoft.com/office/officeart/2005/8/layout/list1"/>
    <dgm:cxn modelId="{2E393C17-37CB-482B-9EBF-833A577A7D6B}" type="presParOf" srcId="{B4F93557-2C89-467D-B888-84557F1F169D}" destId="{A6F888F7-2B28-496D-A915-9FFD252922C5}" srcOrd="1" destOrd="0" presId="urn:microsoft.com/office/officeart/2005/8/layout/list1"/>
    <dgm:cxn modelId="{C14E7057-A43A-4054-B10A-48EB98385D62}" type="presParOf" srcId="{B4F93557-2C89-467D-B888-84557F1F169D}" destId="{76D800E8-F55D-4306-B57C-6DF74DCC36FC}" srcOrd="2" destOrd="0" presId="urn:microsoft.com/office/officeart/2005/8/layout/list1"/>
    <dgm:cxn modelId="{32D80BA7-9719-4DE8-BAAE-6EE0A37D3ADA}" type="presParOf" srcId="{B4F93557-2C89-467D-B888-84557F1F169D}" destId="{9CAE013A-E765-4E34-8024-9E55ECBA9F1A}" srcOrd="3" destOrd="0" presId="urn:microsoft.com/office/officeart/2005/8/layout/list1"/>
    <dgm:cxn modelId="{E42D4F3C-0B75-423D-B959-0C6128142D07}" type="presParOf" srcId="{B4F93557-2C89-467D-B888-84557F1F169D}" destId="{65A992BE-B548-4EC8-9E0C-6DE300E618D2}" srcOrd="4" destOrd="0" presId="urn:microsoft.com/office/officeart/2005/8/layout/list1"/>
    <dgm:cxn modelId="{9E3D91E3-A489-4B05-AF95-56CA8BCC4496}" type="presParOf" srcId="{65A992BE-B548-4EC8-9E0C-6DE300E618D2}" destId="{6BBFF5CE-D379-4190-AC6C-104A6E94DD68}" srcOrd="0" destOrd="0" presId="urn:microsoft.com/office/officeart/2005/8/layout/list1"/>
    <dgm:cxn modelId="{7BCD674D-426B-4346-B2F1-0E5393311A8E}" type="presParOf" srcId="{65A992BE-B548-4EC8-9E0C-6DE300E618D2}" destId="{11E1E758-A277-49D9-B887-D34E4173601F}" srcOrd="1" destOrd="0" presId="urn:microsoft.com/office/officeart/2005/8/layout/list1"/>
    <dgm:cxn modelId="{ECF0252B-E60C-45D5-92D7-4FCD5FF3A8C0}" type="presParOf" srcId="{B4F93557-2C89-467D-B888-84557F1F169D}" destId="{32847796-D50F-4B27-ADCA-BBC55F9E7FAE}" srcOrd="5" destOrd="0" presId="urn:microsoft.com/office/officeart/2005/8/layout/list1"/>
    <dgm:cxn modelId="{83BA51C3-835B-49AE-BB98-D1E152A94109}" type="presParOf" srcId="{B4F93557-2C89-467D-B888-84557F1F169D}" destId="{F66CFA3F-A7D0-4835-9A4D-059FBC3DFCA8}" srcOrd="6" destOrd="0" presId="urn:microsoft.com/office/officeart/2005/8/layout/list1"/>
    <dgm:cxn modelId="{80EB3003-1FC1-4B78-A4B7-5BB1C2C2DE21}" type="presParOf" srcId="{B4F93557-2C89-467D-B888-84557F1F169D}" destId="{9B9D740B-9521-4D5D-9631-563215031380}" srcOrd="7" destOrd="0" presId="urn:microsoft.com/office/officeart/2005/8/layout/list1"/>
    <dgm:cxn modelId="{307A31BE-2AF7-4E14-8103-4A1AA202DD7A}" type="presParOf" srcId="{B4F93557-2C89-467D-B888-84557F1F169D}" destId="{7416D1BC-1820-488E-A9BB-9B58AFE8D7A3}" srcOrd="8" destOrd="0" presId="urn:microsoft.com/office/officeart/2005/8/layout/list1"/>
    <dgm:cxn modelId="{F8A07251-948E-49EC-8215-A90E780A3AF8}" type="presParOf" srcId="{7416D1BC-1820-488E-A9BB-9B58AFE8D7A3}" destId="{B7DF66E3-CB0E-411F-BA20-7F38432772AE}" srcOrd="0" destOrd="0" presId="urn:microsoft.com/office/officeart/2005/8/layout/list1"/>
    <dgm:cxn modelId="{F40310B2-5ADD-4CD5-80A3-65F3E5964B31}" type="presParOf" srcId="{7416D1BC-1820-488E-A9BB-9B58AFE8D7A3}" destId="{967E199D-D227-4FD5-828B-C6B47CA3797B}" srcOrd="1" destOrd="0" presId="urn:microsoft.com/office/officeart/2005/8/layout/list1"/>
    <dgm:cxn modelId="{E430743C-DBBE-4DB0-9409-F09933BD6926}" type="presParOf" srcId="{B4F93557-2C89-467D-B888-84557F1F169D}" destId="{D2294607-8195-48E1-A123-08DDA1AACF12}" srcOrd="9" destOrd="0" presId="urn:microsoft.com/office/officeart/2005/8/layout/list1"/>
    <dgm:cxn modelId="{3597114C-98DA-48ED-BFAA-565B3B84BDD5}" type="presParOf" srcId="{B4F93557-2C89-467D-B888-84557F1F169D}" destId="{FF1129C6-5D03-4966-AA66-C4C1895ECD56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CE489FF-8FA9-4561-919F-DECAA878FA33}" type="doc">
      <dgm:prSet loTypeId="urn:microsoft.com/office/officeart/2005/8/layout/vList2" loCatId="list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69D2637F-4D59-4AA0-8CFD-BCA356C887BB}">
      <dgm:prSet/>
      <dgm:spPr/>
      <dgm:t>
        <a:bodyPr/>
        <a:lstStyle/>
        <a:p>
          <a:pPr rtl="0"/>
          <a:r>
            <a:rPr lang="ru-RU" dirty="0" smtClean="0">
              <a:latin typeface="Times New Roman" pitchFamily="18" charset="0"/>
              <a:cs typeface="Times New Roman" pitchFamily="18" charset="0"/>
            </a:rPr>
            <a:t>Для коррекционной работы с детьми с ОВЗ в группах комбинированной направленности должны создаваться условия в соответствии с перечнем и планом реализации 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индивидуально ориентированных коррекционных мероприятий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6647FD03-C098-4CE7-AF5A-5FDD2768C70B}" type="parTrans" cxnId="{7C8A4776-22D6-4BF1-B426-7768BCEADDE3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07A8CCD6-76BE-4D4B-AFAC-90955D0406BC}" type="sibTrans" cxnId="{7C8A4776-22D6-4BF1-B426-7768BCEADDE3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E2CE9803-EEB4-4B45-BE90-4581E6B8FA7E}">
      <dgm:prSet/>
      <dgm:spPr/>
      <dgm:t>
        <a:bodyPr/>
        <a:lstStyle/>
        <a:p>
          <a:pPr rtl="0"/>
          <a:r>
            <a:rPr lang="ru-RU" dirty="0" smtClean="0">
              <a:latin typeface="Times New Roman" pitchFamily="18" charset="0"/>
              <a:cs typeface="Times New Roman" pitchFamily="18" charset="0"/>
            </a:rPr>
            <a:t>Работа с детьми-инвалидами, осваивающими Программу, должна учитывать 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индивидуальную программу реабилитации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smtClean="0">
              <a:latin typeface="Times New Roman" pitchFamily="18" charset="0"/>
              <a:cs typeface="Times New Roman" pitchFamily="18" charset="0"/>
            </a:rPr>
            <a:t>инвалида</a:t>
          </a:r>
          <a:endParaRPr lang="ru-RU" b="1" dirty="0">
            <a:latin typeface="Times New Roman" pitchFamily="18" charset="0"/>
            <a:cs typeface="Times New Roman" pitchFamily="18" charset="0"/>
          </a:endParaRPr>
        </a:p>
      </dgm:t>
    </dgm:pt>
    <dgm:pt modelId="{DA5510EB-54D6-4492-B702-265722EE2B11}" type="sibTrans" cxnId="{A6AB5C5B-846D-401F-BF12-D7C029139DC0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3484A3B1-4D36-4D77-BFF3-7F8D4565838D}" type="parTrans" cxnId="{A6AB5C5B-846D-401F-BF12-D7C029139DC0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D0F156AC-E6A3-4318-96AD-E3DDC5444F37}" type="pres">
      <dgm:prSet presAssocID="{2CE489FF-8FA9-4561-919F-DECAA878FA3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5AA75A4-B335-4BE6-8784-F72F3DCED5BA}" type="pres">
      <dgm:prSet presAssocID="{69D2637F-4D59-4AA0-8CFD-BCA356C887BB}" presName="parentText" presStyleLbl="node1" presStyleIdx="0" presStyleCnt="2" custScaleY="47648" custLinFactY="-1620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59925E-BB24-450C-91EA-6BBFB500BE81}" type="pres">
      <dgm:prSet presAssocID="{07A8CCD6-76BE-4D4B-AFAC-90955D0406BC}" presName="spacer" presStyleCnt="0"/>
      <dgm:spPr/>
      <dgm:t>
        <a:bodyPr/>
        <a:lstStyle/>
        <a:p>
          <a:endParaRPr lang="ru-RU"/>
        </a:p>
      </dgm:t>
    </dgm:pt>
    <dgm:pt modelId="{95E8164F-0FC5-4B0A-B240-BAE9E037B574}" type="pres">
      <dgm:prSet presAssocID="{E2CE9803-EEB4-4B45-BE90-4581E6B8FA7E}" presName="parentText" presStyleLbl="node1" presStyleIdx="1" presStyleCnt="2" custScaleY="53728" custLinFactNeighborY="-229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6AB5C5B-846D-401F-BF12-D7C029139DC0}" srcId="{2CE489FF-8FA9-4561-919F-DECAA878FA33}" destId="{E2CE9803-EEB4-4B45-BE90-4581E6B8FA7E}" srcOrd="1" destOrd="0" parTransId="{3484A3B1-4D36-4D77-BFF3-7F8D4565838D}" sibTransId="{DA5510EB-54D6-4492-B702-265722EE2B11}"/>
    <dgm:cxn modelId="{4A52FA81-8F0F-492F-8C65-51091B1D2387}" type="presOf" srcId="{E2CE9803-EEB4-4B45-BE90-4581E6B8FA7E}" destId="{95E8164F-0FC5-4B0A-B240-BAE9E037B574}" srcOrd="0" destOrd="0" presId="urn:microsoft.com/office/officeart/2005/8/layout/vList2"/>
    <dgm:cxn modelId="{AF639680-27AF-49F7-A7CF-077645226EE7}" type="presOf" srcId="{2CE489FF-8FA9-4561-919F-DECAA878FA33}" destId="{D0F156AC-E6A3-4318-96AD-E3DDC5444F37}" srcOrd="0" destOrd="0" presId="urn:microsoft.com/office/officeart/2005/8/layout/vList2"/>
    <dgm:cxn modelId="{F7DAFB58-6F29-4F85-A1D9-D17A5CE4776D}" type="presOf" srcId="{69D2637F-4D59-4AA0-8CFD-BCA356C887BB}" destId="{C5AA75A4-B335-4BE6-8784-F72F3DCED5BA}" srcOrd="0" destOrd="0" presId="urn:microsoft.com/office/officeart/2005/8/layout/vList2"/>
    <dgm:cxn modelId="{7C8A4776-22D6-4BF1-B426-7768BCEADDE3}" srcId="{2CE489FF-8FA9-4561-919F-DECAA878FA33}" destId="{69D2637F-4D59-4AA0-8CFD-BCA356C887BB}" srcOrd="0" destOrd="0" parTransId="{6647FD03-C098-4CE7-AF5A-5FDD2768C70B}" sibTransId="{07A8CCD6-76BE-4D4B-AFAC-90955D0406BC}"/>
    <dgm:cxn modelId="{4FEB8CC1-1D56-4EF0-A20A-73D502914B21}" type="presParOf" srcId="{D0F156AC-E6A3-4318-96AD-E3DDC5444F37}" destId="{C5AA75A4-B335-4BE6-8784-F72F3DCED5BA}" srcOrd="0" destOrd="0" presId="urn:microsoft.com/office/officeart/2005/8/layout/vList2"/>
    <dgm:cxn modelId="{ECA67BFD-B5AA-4DC0-9134-DAC9BE01552C}" type="presParOf" srcId="{D0F156AC-E6A3-4318-96AD-E3DDC5444F37}" destId="{B959925E-BB24-450C-91EA-6BBFB500BE81}" srcOrd="1" destOrd="0" presId="urn:microsoft.com/office/officeart/2005/8/layout/vList2"/>
    <dgm:cxn modelId="{B72BC7AC-CE21-4FCD-88FF-E0C7CC8D8B72}" type="presParOf" srcId="{D0F156AC-E6A3-4318-96AD-E3DDC5444F37}" destId="{95E8164F-0FC5-4B0A-B240-BAE9E037B57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BE45D8C-F9E0-4FEE-98FC-19FA037B6256}" type="doc">
      <dgm:prSet loTypeId="urn:microsoft.com/office/officeart/2005/8/layout/process3" loCatId="process" qsTypeId="urn:microsoft.com/office/officeart/2005/8/quickstyle/3d3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F526D271-8480-4394-9A65-C47CD6E3021E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pPr rtl="0"/>
          <a:r>
            <a:rPr lang="ru-RU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1.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Максимальную реализацию</a:t>
          </a:r>
          <a:br>
            <a:rPr lang="ru-RU" b="1" dirty="0" smtClean="0">
              <a:latin typeface="Arial" pitchFamily="34" charset="0"/>
              <a:cs typeface="Arial" pitchFamily="34" charset="0"/>
            </a:rPr>
          </a:br>
          <a:r>
            <a:rPr lang="ru-RU" b="1" dirty="0" smtClean="0">
              <a:latin typeface="Arial" pitchFamily="34" charset="0"/>
              <a:cs typeface="Arial" pitchFamily="34" charset="0"/>
            </a:rPr>
            <a:t>    образовательного потенциала</a:t>
          </a:r>
          <a:br>
            <a:rPr lang="ru-RU" b="1" dirty="0" smtClean="0">
              <a:latin typeface="Arial" pitchFamily="34" charset="0"/>
              <a:cs typeface="Arial" pitchFamily="34" charset="0"/>
            </a:rPr>
          </a:br>
          <a:r>
            <a:rPr lang="ru-RU" b="1" dirty="0" smtClean="0">
              <a:latin typeface="Arial" pitchFamily="34" charset="0"/>
              <a:cs typeface="Arial" pitchFamily="34" charset="0"/>
            </a:rPr>
            <a:t>    пространства: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C3878342-956C-4782-9714-036B43B030A6}" type="parTrans" cxnId="{1C5807AD-FB95-4D96-AF38-71739BDFAAB0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B20BB186-0D2B-40A5-B6C5-D635D5EDC3A2}" type="sibTrans" cxnId="{1C5807AD-FB95-4D96-AF38-71739BDFAAB0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A00AD14B-B905-4073-8EA0-42FCFA3A85FB}">
      <dgm:prSet/>
      <dgm:spPr/>
      <dgm:t>
        <a:bodyPr/>
        <a:lstStyle/>
        <a:p>
          <a:pPr rtl="0"/>
          <a:r>
            <a:rPr lang="ru-RU" u="none" dirty="0" smtClean="0">
              <a:latin typeface="Arial" pitchFamily="34" charset="0"/>
              <a:cs typeface="Arial" pitchFamily="34" charset="0"/>
            </a:rPr>
            <a:t>Организации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E0FD7CA9-D9D0-4CD2-97EE-69454CCA3C07}" type="parTrans" cxnId="{A6986ABE-C3E2-452A-838B-B0A9B6299150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6F33535A-8601-4A96-90B6-59E82A147742}" type="sibTrans" cxnId="{A6986ABE-C3E2-452A-838B-B0A9B6299150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0A6148D2-AA89-4C0C-AE7C-786FBF88A92B}">
      <dgm:prSet/>
      <dgm:spPr/>
      <dgm:t>
        <a:bodyPr/>
        <a:lstStyle/>
        <a:p>
          <a:pPr rtl="0"/>
          <a:r>
            <a:rPr lang="ru-RU" dirty="0" smtClean="0">
              <a:latin typeface="Arial" pitchFamily="34" charset="0"/>
              <a:cs typeface="Arial" pitchFamily="34" charset="0"/>
            </a:rPr>
            <a:t>Группы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013DC1A8-14BC-4080-9136-3C4979A841A4}" type="parTrans" cxnId="{AE0FEEB3-A6E0-4BE9-A230-3E06C5CA1113}">
      <dgm:prSet/>
      <dgm:spPr/>
      <dgm:t>
        <a:bodyPr/>
        <a:lstStyle/>
        <a:p>
          <a:endParaRPr lang="ru-RU"/>
        </a:p>
      </dgm:t>
    </dgm:pt>
    <dgm:pt modelId="{E5980AE6-2EAB-4A79-BDF4-AB59CB32AD30}" type="sibTrans" cxnId="{AE0FEEB3-A6E0-4BE9-A230-3E06C5CA1113}">
      <dgm:prSet/>
      <dgm:spPr/>
      <dgm:t>
        <a:bodyPr/>
        <a:lstStyle/>
        <a:p>
          <a:endParaRPr lang="ru-RU"/>
        </a:p>
      </dgm:t>
    </dgm:pt>
    <dgm:pt modelId="{7B78B86A-769A-4BC9-B3C9-CB426DC4758F}">
      <dgm:prSet/>
      <dgm:spPr/>
      <dgm:t>
        <a:bodyPr/>
        <a:lstStyle/>
        <a:p>
          <a:pPr rtl="0"/>
          <a:r>
            <a:rPr lang="ru-RU" dirty="0" smtClean="0">
              <a:latin typeface="Arial" pitchFamily="34" charset="0"/>
              <a:cs typeface="Arial" pitchFamily="34" charset="0"/>
            </a:rPr>
            <a:t>территории, приспособленной</a:t>
          </a:r>
          <a:br>
            <a:rPr lang="ru-RU" dirty="0" smtClean="0">
              <a:latin typeface="Arial" pitchFamily="34" charset="0"/>
              <a:cs typeface="Arial" pitchFamily="34" charset="0"/>
            </a:rPr>
          </a:br>
          <a:r>
            <a:rPr lang="ru-RU" dirty="0" smtClean="0">
              <a:latin typeface="Arial" pitchFamily="34" charset="0"/>
              <a:cs typeface="Arial" pitchFamily="34" charset="0"/>
            </a:rPr>
            <a:t>для реализации Программы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C05DC798-1142-432D-821D-9B659915BABB}" type="parTrans" cxnId="{1ED0E627-2B13-42CA-B31B-7B7E85A888CC}">
      <dgm:prSet/>
      <dgm:spPr/>
      <dgm:t>
        <a:bodyPr/>
        <a:lstStyle/>
        <a:p>
          <a:endParaRPr lang="ru-RU"/>
        </a:p>
      </dgm:t>
    </dgm:pt>
    <dgm:pt modelId="{30834FFB-4FFD-4369-94A7-1BC097A2E3B8}" type="sibTrans" cxnId="{1ED0E627-2B13-42CA-B31B-7B7E85A888CC}">
      <dgm:prSet/>
      <dgm:spPr/>
      <dgm:t>
        <a:bodyPr/>
        <a:lstStyle/>
        <a:p>
          <a:endParaRPr lang="ru-RU"/>
        </a:p>
      </dgm:t>
    </dgm:pt>
    <dgm:pt modelId="{2BE01F1C-6A15-4CA3-A5AF-A409C3ABC282}">
      <dgm:prSet/>
      <dgm:spPr/>
      <dgm:t>
        <a:bodyPr/>
        <a:lstStyle/>
        <a:p>
          <a:pPr rtl="0"/>
          <a:r>
            <a:rPr lang="ru-RU" dirty="0" smtClean="0">
              <a:latin typeface="Arial" pitchFamily="34" charset="0"/>
              <a:cs typeface="Arial" pitchFamily="34" charset="0"/>
            </a:rPr>
            <a:t>материалов, оборудования</a:t>
          </a:r>
          <a:br>
            <a:rPr lang="ru-RU" dirty="0" smtClean="0">
              <a:latin typeface="Arial" pitchFamily="34" charset="0"/>
              <a:cs typeface="Arial" pitchFamily="34" charset="0"/>
            </a:rPr>
          </a:br>
          <a:r>
            <a:rPr lang="ru-RU" dirty="0" smtClean="0">
              <a:latin typeface="Arial" pitchFamily="34" charset="0"/>
              <a:cs typeface="Arial" pitchFamily="34" charset="0"/>
            </a:rPr>
            <a:t>и инвентаря 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6BDA220E-9C6E-4346-BF2D-FA329F9DA459}" type="parTrans" cxnId="{C8760130-9D06-4A00-BD85-1B623E45E769}">
      <dgm:prSet/>
      <dgm:spPr/>
      <dgm:t>
        <a:bodyPr/>
        <a:lstStyle/>
        <a:p>
          <a:endParaRPr lang="ru-RU"/>
        </a:p>
      </dgm:t>
    </dgm:pt>
    <dgm:pt modelId="{58F0D02D-3BFA-482E-A7B8-BDE631605BFC}" type="sibTrans" cxnId="{C8760130-9D06-4A00-BD85-1B623E45E769}">
      <dgm:prSet/>
      <dgm:spPr/>
      <dgm:t>
        <a:bodyPr/>
        <a:lstStyle/>
        <a:p>
          <a:endParaRPr lang="ru-RU"/>
        </a:p>
      </dgm:t>
    </dgm:pt>
    <dgm:pt modelId="{38383D93-90DF-4FBA-ADBD-F624B18F394A}" type="pres">
      <dgm:prSet presAssocID="{ABE45D8C-F9E0-4FEE-98FC-19FA037B625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DBB9FC3-130F-481B-AA19-BAEE18A12A93}" type="pres">
      <dgm:prSet presAssocID="{F526D271-8480-4394-9A65-C47CD6E3021E}" presName="composite" presStyleCnt="0"/>
      <dgm:spPr/>
    </dgm:pt>
    <dgm:pt modelId="{986A1F65-329E-4AF4-AC53-91FE1781D158}" type="pres">
      <dgm:prSet presAssocID="{F526D271-8480-4394-9A65-C47CD6E3021E}" presName="parTx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5A399D-84D1-4676-867E-C1C8244F7386}" type="pres">
      <dgm:prSet presAssocID="{F526D271-8480-4394-9A65-C47CD6E3021E}" presName="parSh" presStyleLbl="node1" presStyleIdx="0" presStyleCnt="1"/>
      <dgm:spPr/>
      <dgm:t>
        <a:bodyPr/>
        <a:lstStyle/>
        <a:p>
          <a:endParaRPr lang="ru-RU"/>
        </a:p>
      </dgm:t>
    </dgm:pt>
    <dgm:pt modelId="{654FAB1B-0069-4C38-90C6-0DC2A48235E5}" type="pres">
      <dgm:prSet presAssocID="{F526D271-8480-4394-9A65-C47CD6E3021E}" presName="desTx" presStyleLbl="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E0FEEB3-A6E0-4BE9-A230-3E06C5CA1113}" srcId="{F526D271-8480-4394-9A65-C47CD6E3021E}" destId="{0A6148D2-AA89-4C0C-AE7C-786FBF88A92B}" srcOrd="1" destOrd="0" parTransId="{013DC1A8-14BC-4080-9136-3C4979A841A4}" sibTransId="{E5980AE6-2EAB-4A79-BDF4-AB59CB32AD30}"/>
    <dgm:cxn modelId="{C8760130-9D06-4A00-BD85-1B623E45E769}" srcId="{F526D271-8480-4394-9A65-C47CD6E3021E}" destId="{2BE01F1C-6A15-4CA3-A5AF-A409C3ABC282}" srcOrd="3" destOrd="0" parTransId="{6BDA220E-9C6E-4346-BF2D-FA329F9DA459}" sibTransId="{58F0D02D-3BFA-482E-A7B8-BDE631605BFC}"/>
    <dgm:cxn modelId="{D70A3893-CB72-40FF-B63D-4856810437DB}" type="presOf" srcId="{F526D271-8480-4394-9A65-C47CD6E3021E}" destId="{986A1F65-329E-4AF4-AC53-91FE1781D158}" srcOrd="0" destOrd="0" presId="urn:microsoft.com/office/officeart/2005/8/layout/process3"/>
    <dgm:cxn modelId="{7EE0B941-94EF-4429-A0B1-9284C12E6083}" type="presOf" srcId="{A00AD14B-B905-4073-8EA0-42FCFA3A85FB}" destId="{654FAB1B-0069-4C38-90C6-0DC2A48235E5}" srcOrd="0" destOrd="0" presId="urn:microsoft.com/office/officeart/2005/8/layout/process3"/>
    <dgm:cxn modelId="{97299C33-76C1-41E4-901B-265655E12F3A}" type="presOf" srcId="{F526D271-8480-4394-9A65-C47CD6E3021E}" destId="{615A399D-84D1-4676-867E-C1C8244F7386}" srcOrd="1" destOrd="0" presId="urn:microsoft.com/office/officeart/2005/8/layout/process3"/>
    <dgm:cxn modelId="{45FBAA6C-3459-4D72-AFE5-20393CF16AB5}" type="presOf" srcId="{ABE45D8C-F9E0-4FEE-98FC-19FA037B6256}" destId="{38383D93-90DF-4FBA-ADBD-F624B18F394A}" srcOrd="0" destOrd="0" presId="urn:microsoft.com/office/officeart/2005/8/layout/process3"/>
    <dgm:cxn modelId="{6AA3DE5F-6CBB-4EDE-BEA6-E9D3CC369176}" type="presOf" srcId="{0A6148D2-AA89-4C0C-AE7C-786FBF88A92B}" destId="{654FAB1B-0069-4C38-90C6-0DC2A48235E5}" srcOrd="0" destOrd="1" presId="urn:microsoft.com/office/officeart/2005/8/layout/process3"/>
    <dgm:cxn modelId="{1ED0E627-2B13-42CA-B31B-7B7E85A888CC}" srcId="{F526D271-8480-4394-9A65-C47CD6E3021E}" destId="{7B78B86A-769A-4BC9-B3C9-CB426DC4758F}" srcOrd="2" destOrd="0" parTransId="{C05DC798-1142-432D-821D-9B659915BABB}" sibTransId="{30834FFB-4FFD-4369-94A7-1BC097A2E3B8}"/>
    <dgm:cxn modelId="{A6986ABE-C3E2-452A-838B-B0A9B6299150}" srcId="{F526D271-8480-4394-9A65-C47CD6E3021E}" destId="{A00AD14B-B905-4073-8EA0-42FCFA3A85FB}" srcOrd="0" destOrd="0" parTransId="{E0FD7CA9-D9D0-4CD2-97EE-69454CCA3C07}" sibTransId="{6F33535A-8601-4A96-90B6-59E82A147742}"/>
    <dgm:cxn modelId="{8BC7CFB1-D8C8-4750-B2F5-24F892C4D7FB}" type="presOf" srcId="{7B78B86A-769A-4BC9-B3C9-CB426DC4758F}" destId="{654FAB1B-0069-4C38-90C6-0DC2A48235E5}" srcOrd="0" destOrd="2" presId="urn:microsoft.com/office/officeart/2005/8/layout/process3"/>
    <dgm:cxn modelId="{26DA84F7-456B-4747-B1FA-448C1528F501}" type="presOf" srcId="{2BE01F1C-6A15-4CA3-A5AF-A409C3ABC282}" destId="{654FAB1B-0069-4C38-90C6-0DC2A48235E5}" srcOrd="0" destOrd="3" presId="urn:microsoft.com/office/officeart/2005/8/layout/process3"/>
    <dgm:cxn modelId="{1C5807AD-FB95-4D96-AF38-71739BDFAAB0}" srcId="{ABE45D8C-F9E0-4FEE-98FC-19FA037B6256}" destId="{F526D271-8480-4394-9A65-C47CD6E3021E}" srcOrd="0" destOrd="0" parTransId="{C3878342-956C-4782-9714-036B43B030A6}" sibTransId="{B20BB186-0D2B-40A5-B6C5-D635D5EDC3A2}"/>
    <dgm:cxn modelId="{4FA35164-1471-4188-8089-89CDD69574DC}" type="presParOf" srcId="{38383D93-90DF-4FBA-ADBD-F624B18F394A}" destId="{DDBB9FC3-130F-481B-AA19-BAEE18A12A93}" srcOrd="0" destOrd="0" presId="urn:microsoft.com/office/officeart/2005/8/layout/process3"/>
    <dgm:cxn modelId="{E5E3C774-DD30-4840-859D-A9996D279940}" type="presParOf" srcId="{DDBB9FC3-130F-481B-AA19-BAEE18A12A93}" destId="{986A1F65-329E-4AF4-AC53-91FE1781D158}" srcOrd="0" destOrd="0" presId="urn:microsoft.com/office/officeart/2005/8/layout/process3"/>
    <dgm:cxn modelId="{E31227C1-2DE0-4A03-970E-AD9C224470B6}" type="presParOf" srcId="{DDBB9FC3-130F-481B-AA19-BAEE18A12A93}" destId="{615A399D-84D1-4676-867E-C1C8244F7386}" srcOrd="1" destOrd="0" presId="urn:microsoft.com/office/officeart/2005/8/layout/process3"/>
    <dgm:cxn modelId="{0251213C-1053-4A28-896D-D304F7620BC6}" type="presParOf" srcId="{DDBB9FC3-130F-481B-AA19-BAEE18A12A93}" destId="{654FAB1B-0069-4C38-90C6-0DC2A48235E5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BE45D8C-F9E0-4FEE-98FC-19FA037B6256}" type="doc">
      <dgm:prSet loTypeId="urn:microsoft.com/office/officeart/2005/8/layout/process3" loCatId="process" qsTypeId="urn:microsoft.com/office/officeart/2005/8/quickstyle/3d3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F526D271-8480-4394-9A65-C47CD6E3021E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pPr rtl="0"/>
          <a:r>
            <a:rPr lang="ru-RU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2.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Возможность: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C3878342-956C-4782-9714-036B43B030A6}" type="parTrans" cxnId="{1C5807AD-FB95-4D96-AF38-71739BDFAAB0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B20BB186-0D2B-40A5-B6C5-D635D5EDC3A2}" type="sibTrans" cxnId="{1C5807AD-FB95-4D96-AF38-71739BDFAAB0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A00AD14B-B905-4073-8EA0-42FCFA3A85FB}">
      <dgm:prSet/>
      <dgm:spPr/>
      <dgm:t>
        <a:bodyPr/>
        <a:lstStyle/>
        <a:p>
          <a:pPr rtl="0"/>
          <a:r>
            <a:rPr lang="ru-RU" u="none" dirty="0" smtClean="0">
              <a:latin typeface="Arial" pitchFamily="34" charset="0"/>
              <a:cs typeface="Arial" pitchFamily="34" charset="0"/>
            </a:rPr>
            <a:t>общения и совместной деятельности </a:t>
          </a:r>
          <a:r>
            <a:rPr lang="ru-RU" dirty="0" smtClean="0">
              <a:latin typeface="Arial" pitchFamily="34" charset="0"/>
              <a:cs typeface="Arial" pitchFamily="34" charset="0"/>
            </a:rPr>
            <a:t>детей (в том числе детей разного возраста) и взрослых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E0FD7CA9-D9D0-4CD2-97EE-69454CCA3C07}" type="parTrans" cxnId="{A6986ABE-C3E2-452A-838B-B0A9B6299150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6F33535A-8601-4A96-90B6-59E82A147742}" type="sibTrans" cxnId="{A6986ABE-C3E2-452A-838B-B0A9B6299150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36577E2A-5415-4027-A02F-510519C85278}">
      <dgm:prSet/>
      <dgm:spPr/>
      <dgm:t>
        <a:bodyPr/>
        <a:lstStyle/>
        <a:p>
          <a:pPr rtl="0"/>
          <a:r>
            <a:rPr lang="ru-RU" dirty="0" smtClean="0">
              <a:latin typeface="Arial" pitchFamily="34" charset="0"/>
              <a:cs typeface="Arial" pitchFamily="34" charset="0"/>
            </a:rPr>
            <a:t>двигательной активности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B4D91513-F114-4507-B25F-4561A41A27DA}" type="parTrans" cxnId="{985D5966-7385-4FB0-99AA-BB8B6BA05EEA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36D26322-8A56-49E4-92D8-91A49BBC1B42}" type="sibTrans" cxnId="{985D5966-7385-4FB0-99AA-BB8B6BA05EEA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3E4C3A54-70CB-4F98-B624-81A93BACCE0E}">
      <dgm:prSet/>
      <dgm:spPr/>
      <dgm:t>
        <a:bodyPr/>
        <a:lstStyle/>
        <a:p>
          <a:pPr rtl="0"/>
          <a:r>
            <a:rPr lang="ru-RU" dirty="0" smtClean="0">
              <a:latin typeface="Arial" pitchFamily="34" charset="0"/>
              <a:cs typeface="Arial" pitchFamily="34" charset="0"/>
            </a:rPr>
            <a:t>уединения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74A175ED-4F65-44A0-80D7-9836F50A20C2}" type="parTrans" cxnId="{D951348F-AAFC-43AA-825B-EDDAD796CDB1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AE2B7263-E72C-46A1-8F6D-A9556262B8FD}" type="sibTrans" cxnId="{D951348F-AAFC-43AA-825B-EDDAD796CDB1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38383D93-90DF-4FBA-ADBD-F624B18F394A}" type="pres">
      <dgm:prSet presAssocID="{ABE45D8C-F9E0-4FEE-98FC-19FA037B625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DBB9FC3-130F-481B-AA19-BAEE18A12A93}" type="pres">
      <dgm:prSet presAssocID="{F526D271-8480-4394-9A65-C47CD6E3021E}" presName="composite" presStyleCnt="0"/>
      <dgm:spPr/>
    </dgm:pt>
    <dgm:pt modelId="{986A1F65-329E-4AF4-AC53-91FE1781D158}" type="pres">
      <dgm:prSet presAssocID="{F526D271-8480-4394-9A65-C47CD6E3021E}" presName="parTx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5A399D-84D1-4676-867E-C1C8244F7386}" type="pres">
      <dgm:prSet presAssocID="{F526D271-8480-4394-9A65-C47CD6E3021E}" presName="parSh" presStyleLbl="node1" presStyleIdx="0" presStyleCnt="1"/>
      <dgm:spPr/>
      <dgm:t>
        <a:bodyPr/>
        <a:lstStyle/>
        <a:p>
          <a:endParaRPr lang="ru-RU"/>
        </a:p>
      </dgm:t>
    </dgm:pt>
    <dgm:pt modelId="{654FAB1B-0069-4C38-90C6-0DC2A48235E5}" type="pres">
      <dgm:prSet presAssocID="{F526D271-8480-4394-9A65-C47CD6E3021E}" presName="desTx" presStyleLbl="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85D5966-7385-4FB0-99AA-BB8B6BA05EEA}" srcId="{F526D271-8480-4394-9A65-C47CD6E3021E}" destId="{36577E2A-5415-4027-A02F-510519C85278}" srcOrd="1" destOrd="0" parTransId="{B4D91513-F114-4507-B25F-4561A41A27DA}" sibTransId="{36D26322-8A56-49E4-92D8-91A49BBC1B42}"/>
    <dgm:cxn modelId="{0B78ED01-1407-49E9-B84E-94816BD24E1E}" type="presOf" srcId="{36577E2A-5415-4027-A02F-510519C85278}" destId="{654FAB1B-0069-4C38-90C6-0DC2A48235E5}" srcOrd="0" destOrd="1" presId="urn:microsoft.com/office/officeart/2005/8/layout/process3"/>
    <dgm:cxn modelId="{83EA872B-4FB7-4D18-A9CC-6C51F6EDC485}" type="presOf" srcId="{F526D271-8480-4394-9A65-C47CD6E3021E}" destId="{615A399D-84D1-4676-867E-C1C8244F7386}" srcOrd="1" destOrd="0" presId="urn:microsoft.com/office/officeart/2005/8/layout/process3"/>
    <dgm:cxn modelId="{0726854D-6BCD-4D85-80F8-8569034B0FA2}" type="presOf" srcId="{F526D271-8480-4394-9A65-C47CD6E3021E}" destId="{986A1F65-329E-4AF4-AC53-91FE1781D158}" srcOrd="0" destOrd="0" presId="urn:microsoft.com/office/officeart/2005/8/layout/process3"/>
    <dgm:cxn modelId="{7B9A0BC2-02C0-4E18-B654-1802923F0644}" type="presOf" srcId="{3E4C3A54-70CB-4F98-B624-81A93BACCE0E}" destId="{654FAB1B-0069-4C38-90C6-0DC2A48235E5}" srcOrd="0" destOrd="2" presId="urn:microsoft.com/office/officeart/2005/8/layout/process3"/>
    <dgm:cxn modelId="{7DF33349-942A-48F2-A363-05EEEC0649F8}" type="presOf" srcId="{ABE45D8C-F9E0-4FEE-98FC-19FA037B6256}" destId="{38383D93-90DF-4FBA-ADBD-F624B18F394A}" srcOrd="0" destOrd="0" presId="urn:microsoft.com/office/officeart/2005/8/layout/process3"/>
    <dgm:cxn modelId="{D951348F-AAFC-43AA-825B-EDDAD796CDB1}" srcId="{F526D271-8480-4394-9A65-C47CD6E3021E}" destId="{3E4C3A54-70CB-4F98-B624-81A93BACCE0E}" srcOrd="2" destOrd="0" parTransId="{74A175ED-4F65-44A0-80D7-9836F50A20C2}" sibTransId="{AE2B7263-E72C-46A1-8F6D-A9556262B8FD}"/>
    <dgm:cxn modelId="{A6986ABE-C3E2-452A-838B-B0A9B6299150}" srcId="{F526D271-8480-4394-9A65-C47CD6E3021E}" destId="{A00AD14B-B905-4073-8EA0-42FCFA3A85FB}" srcOrd="0" destOrd="0" parTransId="{E0FD7CA9-D9D0-4CD2-97EE-69454CCA3C07}" sibTransId="{6F33535A-8601-4A96-90B6-59E82A147742}"/>
    <dgm:cxn modelId="{ADCA8236-D7BE-45EF-B9A0-FDBAD6DD752A}" type="presOf" srcId="{A00AD14B-B905-4073-8EA0-42FCFA3A85FB}" destId="{654FAB1B-0069-4C38-90C6-0DC2A48235E5}" srcOrd="0" destOrd="0" presId="urn:microsoft.com/office/officeart/2005/8/layout/process3"/>
    <dgm:cxn modelId="{1C5807AD-FB95-4D96-AF38-71739BDFAAB0}" srcId="{ABE45D8C-F9E0-4FEE-98FC-19FA037B6256}" destId="{F526D271-8480-4394-9A65-C47CD6E3021E}" srcOrd="0" destOrd="0" parTransId="{C3878342-956C-4782-9714-036B43B030A6}" sibTransId="{B20BB186-0D2B-40A5-B6C5-D635D5EDC3A2}"/>
    <dgm:cxn modelId="{BE2094B3-DB8E-455E-AF5D-359A15B96C50}" type="presParOf" srcId="{38383D93-90DF-4FBA-ADBD-F624B18F394A}" destId="{DDBB9FC3-130F-481B-AA19-BAEE18A12A93}" srcOrd="0" destOrd="0" presId="urn:microsoft.com/office/officeart/2005/8/layout/process3"/>
    <dgm:cxn modelId="{8B6122F8-8778-467A-9F96-D88AE9A39BF8}" type="presParOf" srcId="{DDBB9FC3-130F-481B-AA19-BAEE18A12A93}" destId="{986A1F65-329E-4AF4-AC53-91FE1781D158}" srcOrd="0" destOrd="0" presId="urn:microsoft.com/office/officeart/2005/8/layout/process3"/>
    <dgm:cxn modelId="{F90AE4C5-1D1F-4BE5-8B90-ADC92A2ECFC5}" type="presParOf" srcId="{DDBB9FC3-130F-481B-AA19-BAEE18A12A93}" destId="{615A399D-84D1-4676-867E-C1C8244F7386}" srcOrd="1" destOrd="0" presId="urn:microsoft.com/office/officeart/2005/8/layout/process3"/>
    <dgm:cxn modelId="{C605C15E-5C85-4A08-8C79-2F232F83A6DB}" type="presParOf" srcId="{DDBB9FC3-130F-481B-AA19-BAEE18A12A93}" destId="{654FAB1B-0069-4C38-90C6-0DC2A48235E5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A12F71F-7745-45D9-9E91-A149EA78883B}" type="doc">
      <dgm:prSet loTypeId="urn:microsoft.com/office/officeart/2005/8/layout/process3" loCatId="process" qsTypeId="urn:microsoft.com/office/officeart/2005/8/quickstyle/3d3" qsCatId="3D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D1026CB5-C0AD-4B23-AC40-5150A342FD37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pPr rtl="0"/>
          <a:r>
            <a:rPr lang="ru-RU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3.</a:t>
          </a:r>
          <a:r>
            <a:rPr lang="ru-RU" b="1" dirty="0" smtClean="0">
              <a:latin typeface="Arial" pitchFamily="34" charset="0"/>
              <a:cs typeface="Arial" pitchFamily="34" charset="0"/>
            </a:rPr>
            <a:t> 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68B8D6E1-A06B-4F20-9773-6F36ECB474CE}" type="parTrans" cxnId="{0C0BFD58-3504-4BE3-94AF-C61DAEBEBB40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A6415CEF-7865-416A-AB64-413C276652A1}" type="sibTrans" cxnId="{0C0BFD58-3504-4BE3-94AF-C61DAEBEBB40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263596D3-8B80-4110-8076-43AE550C0128}">
      <dgm:prSet/>
      <dgm:spPr/>
      <dgm:t>
        <a:bodyPr/>
        <a:lstStyle/>
        <a:p>
          <a:pPr rtl="0"/>
          <a:r>
            <a:rPr lang="ru-RU" dirty="0" smtClean="0">
              <a:latin typeface="Arial" pitchFamily="34" charset="0"/>
              <a:cs typeface="Arial" pitchFamily="34" charset="0"/>
            </a:rPr>
            <a:t>реализацию различных ОП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C745D8A9-C7BA-4880-9184-5B787511D710}" type="parTrans" cxnId="{32FBA9AD-074E-45E5-ACA8-CC3783D0366C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5D556C39-8172-40BD-89DA-8A68ECAD89F8}" type="sibTrans" cxnId="{32FBA9AD-074E-45E5-ACA8-CC3783D0366C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B1670E35-1D93-4008-928D-2F8C9658DB1F}">
      <dgm:prSet/>
      <dgm:spPr/>
      <dgm:t>
        <a:bodyPr/>
        <a:lstStyle/>
        <a:p>
          <a:pPr rtl="0"/>
          <a:r>
            <a:rPr lang="ru-RU" dirty="0" smtClean="0">
              <a:latin typeface="Arial" pitchFamily="34" charset="0"/>
              <a:cs typeface="Arial" pitchFamily="34" charset="0"/>
            </a:rPr>
            <a:t>необходимые условия в случае организации инклюзивного образования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57BB90B8-19C6-4622-A9A8-88DE4A8544A1}" type="parTrans" cxnId="{6B8BBEF3-746E-42A8-A579-BCD4D4CC8D4F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88288883-EC92-4117-9A70-FC31AB4F6F24}" type="sibTrans" cxnId="{6B8BBEF3-746E-42A8-A579-BCD4D4CC8D4F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D6B5CF2B-C020-49F8-8FD5-0BC45D6801B2}">
      <dgm:prSet/>
      <dgm:spPr/>
      <dgm:t>
        <a:bodyPr/>
        <a:lstStyle/>
        <a:p>
          <a:pPr rtl="0"/>
          <a:r>
            <a:rPr lang="ru-RU" dirty="0" smtClean="0">
              <a:latin typeface="Arial" pitchFamily="34" charset="0"/>
              <a:cs typeface="Arial" pitchFamily="34" charset="0"/>
            </a:rPr>
            <a:t>учёт национально-культурных, климатических условий, в которых осуществляется образовательная деятельность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B943C145-7914-4AB1-A1E1-B502B89E78B8}" type="parTrans" cxnId="{1865FA1F-6503-491D-91B8-BFE578D76285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4BD0D876-76FB-4462-9DB7-EFE2CCEB6EB0}" type="sibTrans" cxnId="{1865FA1F-6503-491D-91B8-BFE578D76285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6CDFFE26-0C04-4CC3-AEB0-F9016C19DD4F}">
      <dgm:prSet/>
      <dgm:spPr/>
      <dgm:t>
        <a:bodyPr/>
        <a:lstStyle/>
        <a:p>
          <a:pPr rtl="0"/>
          <a:r>
            <a:rPr lang="ru-RU" dirty="0" smtClean="0">
              <a:latin typeface="Arial" pitchFamily="34" charset="0"/>
              <a:cs typeface="Arial" pitchFamily="34" charset="0"/>
            </a:rPr>
            <a:t>учёт возрастных особенностей детей 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08697B2C-20C9-4FA5-8814-E761D9EFE2D0}" type="parTrans" cxnId="{96596965-13DD-44EA-9906-2D73176C1ADA}">
      <dgm:prSet/>
      <dgm:spPr/>
    </dgm:pt>
    <dgm:pt modelId="{0D3692F4-52A4-4C84-8D0D-5F36191A8DB4}" type="sibTrans" cxnId="{96596965-13DD-44EA-9906-2D73176C1ADA}">
      <dgm:prSet/>
      <dgm:spPr/>
    </dgm:pt>
    <dgm:pt modelId="{D2A24547-557A-44AE-827B-9E78437EAC21}" type="pres">
      <dgm:prSet presAssocID="{7A12F71F-7745-45D9-9E91-A149EA78883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72BA569-18CD-4A18-85F6-8B4598CEA93A}" type="pres">
      <dgm:prSet presAssocID="{D1026CB5-C0AD-4B23-AC40-5150A342FD37}" presName="composite" presStyleCnt="0"/>
      <dgm:spPr/>
    </dgm:pt>
    <dgm:pt modelId="{A06582E4-CFC4-4367-9950-B96BCDEEFB97}" type="pres">
      <dgm:prSet presAssocID="{D1026CB5-C0AD-4B23-AC40-5150A342FD37}" presName="parTx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FD5325-600E-41C1-A2D0-1FA37ED097F0}" type="pres">
      <dgm:prSet presAssocID="{D1026CB5-C0AD-4B23-AC40-5150A342FD37}" presName="parSh" presStyleLbl="node1" presStyleIdx="0" presStyleCnt="1"/>
      <dgm:spPr/>
      <dgm:t>
        <a:bodyPr/>
        <a:lstStyle/>
        <a:p>
          <a:endParaRPr lang="ru-RU"/>
        </a:p>
      </dgm:t>
    </dgm:pt>
    <dgm:pt modelId="{08A11AFB-BDFC-49F3-B500-5E9800A5B50A}" type="pres">
      <dgm:prSet presAssocID="{D1026CB5-C0AD-4B23-AC40-5150A342FD37}" presName="desTx" presStyleLbl="fg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1B70D4E-F237-458B-ADEF-96DAA15384E7}" type="presOf" srcId="{6CDFFE26-0C04-4CC3-AEB0-F9016C19DD4F}" destId="{08A11AFB-BDFC-49F3-B500-5E9800A5B50A}" srcOrd="0" destOrd="3" presId="urn:microsoft.com/office/officeart/2005/8/layout/process3"/>
    <dgm:cxn modelId="{5F0E8C88-3320-417B-8F51-EFEF316B67C7}" type="presOf" srcId="{B1670E35-1D93-4008-928D-2F8C9658DB1F}" destId="{08A11AFB-BDFC-49F3-B500-5E9800A5B50A}" srcOrd="0" destOrd="1" presId="urn:microsoft.com/office/officeart/2005/8/layout/process3"/>
    <dgm:cxn modelId="{0C0BFD58-3504-4BE3-94AF-C61DAEBEBB40}" srcId="{7A12F71F-7745-45D9-9E91-A149EA78883B}" destId="{D1026CB5-C0AD-4B23-AC40-5150A342FD37}" srcOrd="0" destOrd="0" parTransId="{68B8D6E1-A06B-4F20-9773-6F36ECB474CE}" sibTransId="{A6415CEF-7865-416A-AB64-413C276652A1}"/>
    <dgm:cxn modelId="{B3DDEB89-4CDF-4E43-B246-7EA7775B6330}" type="presOf" srcId="{D6B5CF2B-C020-49F8-8FD5-0BC45D6801B2}" destId="{08A11AFB-BDFC-49F3-B500-5E9800A5B50A}" srcOrd="0" destOrd="2" presId="urn:microsoft.com/office/officeart/2005/8/layout/process3"/>
    <dgm:cxn modelId="{6B8BBEF3-746E-42A8-A579-BCD4D4CC8D4F}" srcId="{D1026CB5-C0AD-4B23-AC40-5150A342FD37}" destId="{B1670E35-1D93-4008-928D-2F8C9658DB1F}" srcOrd="1" destOrd="0" parTransId="{57BB90B8-19C6-4622-A9A8-88DE4A8544A1}" sibTransId="{88288883-EC92-4117-9A70-FC31AB4F6F24}"/>
    <dgm:cxn modelId="{AAA64B71-CF86-4E87-91B5-1347AF12A300}" type="presOf" srcId="{7A12F71F-7745-45D9-9E91-A149EA78883B}" destId="{D2A24547-557A-44AE-827B-9E78437EAC21}" srcOrd="0" destOrd="0" presId="urn:microsoft.com/office/officeart/2005/8/layout/process3"/>
    <dgm:cxn modelId="{10BB235D-57A8-4467-8CF3-AB9579ED0B9B}" type="presOf" srcId="{D1026CB5-C0AD-4B23-AC40-5150A342FD37}" destId="{C8FD5325-600E-41C1-A2D0-1FA37ED097F0}" srcOrd="1" destOrd="0" presId="urn:microsoft.com/office/officeart/2005/8/layout/process3"/>
    <dgm:cxn modelId="{96596965-13DD-44EA-9906-2D73176C1ADA}" srcId="{D1026CB5-C0AD-4B23-AC40-5150A342FD37}" destId="{6CDFFE26-0C04-4CC3-AEB0-F9016C19DD4F}" srcOrd="3" destOrd="0" parTransId="{08697B2C-20C9-4FA5-8814-E761D9EFE2D0}" sibTransId="{0D3692F4-52A4-4C84-8D0D-5F36191A8DB4}"/>
    <dgm:cxn modelId="{1865FA1F-6503-491D-91B8-BFE578D76285}" srcId="{D1026CB5-C0AD-4B23-AC40-5150A342FD37}" destId="{D6B5CF2B-C020-49F8-8FD5-0BC45D6801B2}" srcOrd="2" destOrd="0" parTransId="{B943C145-7914-4AB1-A1E1-B502B89E78B8}" sibTransId="{4BD0D876-76FB-4462-9DB7-EFE2CCEB6EB0}"/>
    <dgm:cxn modelId="{04F4742E-EC50-485F-92AF-6FA6E38A3152}" type="presOf" srcId="{D1026CB5-C0AD-4B23-AC40-5150A342FD37}" destId="{A06582E4-CFC4-4367-9950-B96BCDEEFB97}" srcOrd="0" destOrd="0" presId="urn:microsoft.com/office/officeart/2005/8/layout/process3"/>
    <dgm:cxn modelId="{32FBA9AD-074E-45E5-ACA8-CC3783D0366C}" srcId="{D1026CB5-C0AD-4B23-AC40-5150A342FD37}" destId="{263596D3-8B80-4110-8076-43AE550C0128}" srcOrd="0" destOrd="0" parTransId="{C745D8A9-C7BA-4880-9184-5B787511D710}" sibTransId="{5D556C39-8172-40BD-89DA-8A68ECAD89F8}"/>
    <dgm:cxn modelId="{F6B8B0E8-0A63-4E72-8180-0B7E6E55FCC9}" type="presOf" srcId="{263596D3-8B80-4110-8076-43AE550C0128}" destId="{08A11AFB-BDFC-49F3-B500-5E9800A5B50A}" srcOrd="0" destOrd="0" presId="urn:microsoft.com/office/officeart/2005/8/layout/process3"/>
    <dgm:cxn modelId="{E49611BA-F088-414B-8D6B-386F98AA8614}" type="presParOf" srcId="{D2A24547-557A-44AE-827B-9E78437EAC21}" destId="{672BA569-18CD-4A18-85F6-8B4598CEA93A}" srcOrd="0" destOrd="0" presId="urn:microsoft.com/office/officeart/2005/8/layout/process3"/>
    <dgm:cxn modelId="{631DEC96-8890-42B2-8028-820F3A8BC076}" type="presParOf" srcId="{672BA569-18CD-4A18-85F6-8B4598CEA93A}" destId="{A06582E4-CFC4-4367-9950-B96BCDEEFB97}" srcOrd="0" destOrd="0" presId="urn:microsoft.com/office/officeart/2005/8/layout/process3"/>
    <dgm:cxn modelId="{3BDECB7C-20A1-47E6-A40C-0FBABE995C63}" type="presParOf" srcId="{672BA569-18CD-4A18-85F6-8B4598CEA93A}" destId="{C8FD5325-600E-41C1-A2D0-1FA37ED097F0}" srcOrd="1" destOrd="0" presId="urn:microsoft.com/office/officeart/2005/8/layout/process3"/>
    <dgm:cxn modelId="{2846E076-4C9E-43C4-8154-AE7797A6FA6B}" type="presParOf" srcId="{672BA569-18CD-4A18-85F6-8B4598CEA93A}" destId="{08A11AFB-BDFC-49F3-B500-5E9800A5B50A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EE5608-F722-4C50-A604-D4A8088B3C52}">
      <dsp:nvSpPr>
        <dsp:cNvPr id="0" name=""/>
        <dsp:cNvSpPr/>
      </dsp:nvSpPr>
      <dsp:spPr>
        <a:xfrm>
          <a:off x="0" y="0"/>
          <a:ext cx="8229600" cy="8449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I</a:t>
          </a:r>
          <a:r>
            <a:rPr lang="ru-RU" sz="2400" b="1" kern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. ОБЩИЕ ПОЛОЖЕНИЯ</a:t>
          </a:r>
          <a:endParaRPr lang="ru-RU" sz="2400" b="1" kern="1200" dirty="0">
            <a:solidFill>
              <a:schemeClr val="bg2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41246" y="41246"/>
        <a:ext cx="8147108" cy="762441"/>
      </dsp:txXfrm>
    </dsp:sp>
    <dsp:sp modelId="{82C9DFBF-D5B7-422D-8423-A9566CF8165A}">
      <dsp:nvSpPr>
        <dsp:cNvPr id="0" name=""/>
        <dsp:cNvSpPr/>
      </dsp:nvSpPr>
      <dsp:spPr>
        <a:xfrm>
          <a:off x="0" y="853884"/>
          <a:ext cx="8229600" cy="8449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II. ТРЕБОВАНИЯ К СТРУКТУРЕ ООП ДО</a:t>
          </a:r>
          <a:endParaRPr lang="ru-RU" sz="2400" b="1" kern="1200" dirty="0">
            <a:solidFill>
              <a:schemeClr val="bg2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41246" y="895130"/>
        <a:ext cx="8147108" cy="762441"/>
      </dsp:txXfrm>
    </dsp:sp>
    <dsp:sp modelId="{F2C7EA58-5A01-44EE-ABEF-75818CB85192}">
      <dsp:nvSpPr>
        <dsp:cNvPr id="0" name=""/>
        <dsp:cNvSpPr/>
      </dsp:nvSpPr>
      <dsp:spPr>
        <a:xfrm>
          <a:off x="0" y="1823232"/>
          <a:ext cx="8229600" cy="8449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III</a:t>
          </a:r>
          <a:r>
            <a:rPr lang="en-US" sz="2400" b="1" kern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.</a:t>
          </a:r>
          <a:r>
            <a:rPr lang="ru-RU" sz="2400" b="1" kern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 ТРЕБОВАНИЯ К УСЛОВИЯМ РЕАЛИЗАЦИИ ООП ДО</a:t>
          </a:r>
          <a:endParaRPr lang="ru-RU" sz="2400" b="1" kern="1200" dirty="0">
            <a:solidFill>
              <a:schemeClr val="bg2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41246" y="1864478"/>
        <a:ext cx="8147108" cy="762441"/>
      </dsp:txXfrm>
    </dsp:sp>
    <dsp:sp modelId="{0CED4AFF-BE05-4E75-BA4D-43614F6C4FFB}">
      <dsp:nvSpPr>
        <dsp:cNvPr id="0" name=""/>
        <dsp:cNvSpPr/>
      </dsp:nvSpPr>
      <dsp:spPr>
        <a:xfrm>
          <a:off x="0" y="2810414"/>
          <a:ext cx="8229600" cy="14089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22860" rIns="128016" bIns="22860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к психолого-педагогическим условиям</a:t>
          </a:r>
          <a:endParaRPr lang="ru-RU" sz="1800" kern="1200" dirty="0">
            <a:latin typeface="Arial" pitchFamily="34" charset="0"/>
            <a:cs typeface="Arial" pitchFamily="34" charset="0"/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к развивающей предметно-пространственной среде</a:t>
          </a:r>
          <a:endParaRPr lang="ru-RU" sz="1800" kern="1200" dirty="0">
            <a:latin typeface="Arial" pitchFamily="34" charset="0"/>
            <a:cs typeface="Arial" pitchFamily="34" charset="0"/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к кадровым условиям</a:t>
          </a:r>
          <a:endParaRPr lang="ru-RU" sz="1800" kern="1200" dirty="0">
            <a:latin typeface="Arial" pitchFamily="34" charset="0"/>
            <a:cs typeface="Arial" pitchFamily="34" charset="0"/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к материально-техническим условиям</a:t>
          </a:r>
          <a:endParaRPr lang="ru-RU" sz="1800" kern="1200" dirty="0">
            <a:latin typeface="Arial" pitchFamily="34" charset="0"/>
            <a:cs typeface="Arial" pitchFamily="34" charset="0"/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>
              <a:latin typeface="Arial" pitchFamily="34" charset="0"/>
              <a:cs typeface="Arial" pitchFamily="34" charset="0"/>
            </a:rPr>
            <a:t>к финансовым условиям</a:t>
          </a:r>
          <a:endParaRPr lang="ru-RU" sz="1800" kern="1200" dirty="0">
            <a:latin typeface="Arial" pitchFamily="34" charset="0"/>
            <a:cs typeface="Arial" pitchFamily="34" charset="0"/>
          </a:endParaRPr>
        </a:p>
      </dsp:txBody>
      <dsp:txXfrm>
        <a:off x="0" y="2810414"/>
        <a:ext cx="8229600" cy="1408947"/>
      </dsp:txXfrm>
    </dsp:sp>
    <dsp:sp modelId="{536C2E60-155B-45B6-8CA3-F1BDCFF20623}">
      <dsp:nvSpPr>
        <dsp:cNvPr id="0" name=""/>
        <dsp:cNvSpPr/>
      </dsp:nvSpPr>
      <dsp:spPr>
        <a:xfrm>
          <a:off x="0" y="3979602"/>
          <a:ext cx="8229600" cy="84493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rPr>
            <a:t>IV. ТРЕБОВАНИЯ К РЕЗУЛЬТАТАМ ОСВОЕНИЯ ООП ДО</a:t>
          </a:r>
          <a:endParaRPr lang="ru-RU" sz="2400" b="1" kern="1200" dirty="0">
            <a:solidFill>
              <a:schemeClr val="bg2">
                <a:lumMod val="10000"/>
              </a:schemeClr>
            </a:solidFill>
            <a:latin typeface="Arial" pitchFamily="34" charset="0"/>
            <a:cs typeface="Arial" pitchFamily="34" charset="0"/>
          </a:endParaRPr>
        </a:p>
      </dsp:txBody>
      <dsp:txXfrm>
        <a:off x="41246" y="4020848"/>
        <a:ext cx="8147108" cy="7624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93679-E9EC-4463-A508-22929AFF1CDC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C76BBD-10C8-4EC2-952F-DBE3A81CB70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816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89FDE0-138D-4212-9C4C-C382E3B97C08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8C48D-CEC8-4F85-94AD-C1F08390CB41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0CD2852-37DC-4DEF-AFDE-2CFF0254F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8C48D-CEC8-4F85-94AD-C1F08390CB41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D2852-37DC-4DEF-AFDE-2CFF0254F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8C48D-CEC8-4F85-94AD-C1F08390CB41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D2852-37DC-4DEF-AFDE-2CFF0254F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8C48D-CEC8-4F85-94AD-C1F08390CB41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0CD2852-37DC-4DEF-AFDE-2CFF0254F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8C48D-CEC8-4F85-94AD-C1F08390CB41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D2852-37DC-4DEF-AFDE-2CFF0254F7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8C48D-CEC8-4F85-94AD-C1F08390CB41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D2852-37DC-4DEF-AFDE-2CFF0254F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8C48D-CEC8-4F85-94AD-C1F08390CB41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0CD2852-37DC-4DEF-AFDE-2CFF0254F7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8C48D-CEC8-4F85-94AD-C1F08390CB41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D2852-37DC-4DEF-AFDE-2CFF0254F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8C48D-CEC8-4F85-94AD-C1F08390CB41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D2852-37DC-4DEF-AFDE-2CFF0254F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8C48D-CEC8-4F85-94AD-C1F08390CB41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D2852-37DC-4DEF-AFDE-2CFF0254F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8C48D-CEC8-4F85-94AD-C1F08390CB41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D2852-37DC-4DEF-AFDE-2CFF0254F7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7D8C48D-CEC8-4F85-94AD-C1F08390CB41}" type="datetimeFigureOut">
              <a:rPr lang="ru-RU" smtClean="0"/>
              <a:pPr/>
              <a:t>15.03.2015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0CD2852-37DC-4DEF-AFDE-2CFF0254F7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357166"/>
            <a:ext cx="76438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«Моделирование образовательного  процесса   с  учетом  ФГОС </a:t>
            </a:r>
          </a:p>
          <a:p>
            <a:pPr algn="ctr"/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дошкольного образования»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Рисунок 4" descr="C:\Documents and Settings\Пользователь\Мои документы\Мои рисунки\шахматы\шахматы 005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3714752"/>
            <a:ext cx="3914772" cy="26432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C:\Documents and Settings\Пользователь\Мои документы\Мои рисунки\шахматы\шахматы 007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4" y="2500306"/>
            <a:ext cx="3918611" cy="2895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Фото Юля Влад\P101056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596" y="428604"/>
            <a:ext cx="4000528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3" descr="E:\Фото Юля Влад\P101056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428736"/>
            <a:ext cx="4286280" cy="3214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C:\Users\Lenovo\Desktop\Ходина Валя\IMG_4078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224" y="4000504"/>
            <a:ext cx="3857652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918" y="357166"/>
            <a:ext cx="67866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основной образовательной программы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Содержимое 3"/>
          <p:cNvGraphicFramePr>
            <a:graphicFrameLocks/>
          </p:cNvGraphicFramePr>
          <p:nvPr/>
        </p:nvGraphicFramePr>
        <p:xfrm>
          <a:off x="428596" y="1214422"/>
          <a:ext cx="6552728" cy="449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авая фигурная скобка 3"/>
          <p:cNvSpPr/>
          <p:nvPr/>
        </p:nvSpPr>
        <p:spPr>
          <a:xfrm>
            <a:off x="7072330" y="1285860"/>
            <a:ext cx="504056" cy="4896544"/>
          </a:xfrm>
          <a:prstGeom prst="rightBrace">
            <a:avLst>
              <a:gd name="adj1" fmla="val 40893"/>
              <a:gd name="adj2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7786710" y="1142984"/>
            <a:ext cx="1169551" cy="4824536"/>
          </a:xfrm>
          <a:prstGeom prst="rect">
            <a:avLst/>
          </a:prstGeom>
          <a:solidFill>
            <a:schemeClr val="bg1">
              <a:lumMod val="95000"/>
              <a:alpha val="50196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vert270" wrap="square" rtlCol="0">
            <a:spAutoFit/>
          </a:bodyPr>
          <a:lstStyle/>
          <a:p>
            <a:pPr algn="ctr"/>
            <a:r>
              <a:rPr lang="ru-RU" spc="200" dirty="0" smtClean="0">
                <a:latin typeface="Arial" pitchFamily="34" charset="0"/>
                <a:cs typeface="Arial" pitchFamily="34" charset="0"/>
              </a:rPr>
              <a:t>Обязательная часть</a:t>
            </a:r>
          </a:p>
          <a:p>
            <a:pPr algn="ctr"/>
            <a:endParaRPr lang="ru-RU" sz="1000" spc="2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pc="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Часть, формируемая участниками</a:t>
            </a:r>
          </a:p>
          <a:p>
            <a:pPr algn="ctr"/>
            <a:r>
              <a:rPr lang="ru-RU" spc="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образовательного процесса</a:t>
            </a:r>
            <a:endParaRPr lang="ru-RU" spc="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428604"/>
            <a:ext cx="64501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Условия для работы с детьми с ОВЗ</a:t>
            </a:r>
            <a:endParaRPr lang="ru-RU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Содержимое 5"/>
          <p:cNvGraphicFramePr>
            <a:graphicFrameLocks/>
          </p:cNvGraphicFramePr>
          <p:nvPr/>
        </p:nvGraphicFramePr>
        <p:xfrm>
          <a:off x="457200" y="1695450"/>
          <a:ext cx="8229600" cy="43259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28596" y="428604"/>
            <a:ext cx="3429024" cy="2714644"/>
          </a:xfrm>
          <a:prstGeom prst="roundRect">
            <a:avLst/>
          </a:prstGeom>
          <a:blipFill rotWithShape="0">
            <a:blip r:embed="rId2"/>
            <a:stretch>
              <a:fillRect/>
            </a:stretch>
          </a:blipFill>
          <a:ln>
            <a:solidFill>
              <a:srgbClr val="002060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5" name="Picture 9" descr="D:\ПРОСВЕЩЕНИЕ\Картинки разные\Эмоции\05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214810" y="357166"/>
            <a:ext cx="4575977" cy="31816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2" descr="D:\ПРОСВЕЩЕНИЕ\Картинки разные\Детские_помещения\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357562"/>
            <a:ext cx="4143404" cy="3121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5357818" y="3786190"/>
            <a:ext cx="3366562" cy="2862134"/>
          </a:xfrm>
          <a:prstGeom prst="roundRect">
            <a:avLst/>
          </a:prstGeom>
          <a:blipFill rotWithShape="0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rgbClr val="002060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642918"/>
            <a:ext cx="31888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Кадровый состав</a:t>
            </a:r>
            <a:endParaRPr lang="ru-RU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571472" y="1928802"/>
            <a:ext cx="7286676" cy="4500594"/>
            <a:chOff x="0" y="0"/>
            <a:chExt cx="7324128" cy="273630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4" name="Скругленный прямоугольник 3"/>
            <p:cNvSpPr/>
            <p:nvPr/>
          </p:nvSpPr>
          <p:spPr>
            <a:xfrm>
              <a:off x="0" y="0"/>
              <a:ext cx="7324128" cy="2736304"/>
            </a:xfrm>
            <a:prstGeom prst="roundRect">
              <a:avLst>
                <a:gd name="adj" fmla="val 10000"/>
              </a:avLst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Скругленный прямоугольник 4"/>
            <p:cNvSpPr/>
            <p:nvPr/>
          </p:nvSpPr>
          <p:spPr>
            <a:xfrm>
              <a:off x="80144" y="80144"/>
              <a:ext cx="7163840" cy="2576016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144780" tIns="144780" rIns="144780" bIns="144780" numCol="1" spcCol="1270" anchor="ctr" anchorCtr="0">
              <a:noAutofit/>
            </a:bodyPr>
            <a:lstStyle/>
            <a:p>
              <a:pPr lvl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dirty="0" smtClean="0">
                  <a:latin typeface="Arial" pitchFamily="34" charset="0"/>
                  <a:cs typeface="Arial" pitchFamily="34" charset="0"/>
                </a:rPr>
                <a:t>Должностной состав и количество работников, необходимых для реализации Программы определяются её целями</a:t>
              </a:r>
              <a:br>
                <a:rPr lang="ru-RU" sz="2800" dirty="0" smtClean="0">
                  <a:latin typeface="Arial" pitchFamily="34" charset="0"/>
                  <a:cs typeface="Arial" pitchFamily="34" charset="0"/>
                </a:rPr>
              </a:br>
              <a:r>
                <a:rPr lang="ru-RU" sz="2800" dirty="0" smtClean="0">
                  <a:latin typeface="Arial" pitchFamily="34" charset="0"/>
                  <a:cs typeface="Arial" pitchFamily="34" charset="0"/>
                </a:rPr>
                <a:t>и задачами, а также особенностями развития детей</a:t>
              </a:r>
              <a:endParaRPr lang="ru-RU" sz="2800" kern="1200" dirty="0"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6" name="Рисунок 5" descr="DSC_0816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4372" y="214290"/>
            <a:ext cx="2494545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11433">
            <a:off x="357158" y="714356"/>
            <a:ext cx="413420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64628">
            <a:off x="5006711" y="525177"/>
            <a:ext cx="3491494" cy="263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14443">
            <a:off x="357159" y="3786190"/>
            <a:ext cx="3845198" cy="2427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429000"/>
            <a:ext cx="407196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64628">
            <a:off x="5006710" y="525175"/>
            <a:ext cx="3491494" cy="263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ru-RU" sz="2800" dirty="0" smtClean="0"/>
              <a:t>Развивающая предметно-пространственная среда</a:t>
            </a:r>
            <a:r>
              <a:rPr lang="en-US" sz="2800" dirty="0" smtClean="0"/>
              <a:t> </a:t>
            </a:r>
            <a:r>
              <a:rPr lang="ru-RU" sz="2800" dirty="0" smtClean="0"/>
              <a:t>должна </a:t>
            </a:r>
            <a:r>
              <a:rPr lang="ru-RU" sz="2800" b="1" dirty="0" smtClean="0"/>
              <a:t>обеспечивать</a:t>
            </a:r>
            <a:r>
              <a:rPr lang="ru-RU" sz="2800" dirty="0" smtClean="0"/>
              <a:t>:</a:t>
            </a:r>
            <a:endParaRPr lang="ru-RU" sz="2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96176"/>
          <a:ext cx="8229600" cy="4325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17FC6-FE4B-4F6E-B2EC-3DE1C828876C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5496" y="0"/>
            <a:ext cx="5904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Calibri" pitchFamily="34" charset="0"/>
              </a:rPr>
              <a:t>Требования к развивающей предметно-пространственной среде</a:t>
            </a:r>
            <a:endParaRPr lang="ru-RU" sz="16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ru-RU" sz="2800" dirty="0" smtClean="0"/>
              <a:t>Развивающая предметно-пространственная среда</a:t>
            </a:r>
            <a:r>
              <a:rPr lang="en-US" sz="2800" dirty="0" smtClean="0"/>
              <a:t> </a:t>
            </a:r>
            <a:r>
              <a:rPr lang="ru-RU" sz="2800" dirty="0" smtClean="0"/>
              <a:t>должна </a:t>
            </a:r>
            <a:r>
              <a:rPr lang="ru-RU" sz="2800" b="1" dirty="0" smtClean="0"/>
              <a:t>обеспечивать</a:t>
            </a:r>
            <a:r>
              <a:rPr lang="ru-RU" sz="2800" dirty="0" smtClean="0"/>
              <a:t>:</a:t>
            </a:r>
            <a:endParaRPr lang="ru-RU" sz="2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96176"/>
          <a:ext cx="8229600" cy="4325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17FC6-FE4B-4F6E-B2EC-3DE1C828876C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5496" y="0"/>
            <a:ext cx="59046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Calibri" pitchFamily="34" charset="0"/>
              </a:rPr>
              <a:t>Требования к развивающей предметно-пространственной среде</a:t>
            </a:r>
            <a:endParaRPr lang="ru-RU" sz="16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ru-RU" sz="2800" dirty="0" smtClean="0"/>
              <a:t>Развивающая предметно-пространственная среда должна </a:t>
            </a:r>
            <a:r>
              <a:rPr lang="ru-RU" sz="2800" b="1" dirty="0" smtClean="0"/>
              <a:t>обеспечивать</a:t>
            </a:r>
            <a:r>
              <a:rPr lang="ru-RU" sz="2800" dirty="0" smtClean="0"/>
              <a:t>:</a:t>
            </a:r>
            <a:endParaRPr lang="ru-RU" sz="2800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96176"/>
          <a:ext cx="8229600" cy="4325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17FC6-FE4B-4F6E-B2EC-3DE1C828876C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5496" y="0"/>
            <a:ext cx="62646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Calibri" pitchFamily="34" charset="0"/>
              </a:rPr>
              <a:t>Требования к развивающей предметно-пространственной среде</a:t>
            </a:r>
            <a:endParaRPr lang="ru-RU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14678" y="500042"/>
            <a:ext cx="29442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Приказ №1155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285860"/>
            <a:ext cx="8429684" cy="478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ru-RU" sz="2000" dirty="0" smtClean="0"/>
              <a:t>1.	Утвердить прилагаемый федеральный</a:t>
            </a:r>
            <a:br>
              <a:rPr lang="ru-RU" sz="2000" dirty="0" smtClean="0"/>
            </a:br>
            <a:r>
              <a:rPr lang="ru-RU" sz="2000" dirty="0" smtClean="0"/>
              <a:t>       государственный образовательный стандарт</a:t>
            </a:r>
            <a:br>
              <a:rPr lang="ru-RU" sz="2000" dirty="0" smtClean="0"/>
            </a:br>
            <a:r>
              <a:rPr lang="ru-RU" sz="2000" dirty="0" smtClean="0"/>
              <a:t>       дошкольного образования</a:t>
            </a:r>
          </a:p>
          <a:p>
            <a:pPr>
              <a:spcBef>
                <a:spcPts val="0"/>
              </a:spcBef>
            </a:pPr>
            <a:r>
              <a:rPr lang="ru-RU" sz="2000" dirty="0" smtClean="0"/>
              <a:t>2.	Признать утратившими силу приказы Министерства</a:t>
            </a:r>
            <a:br>
              <a:rPr lang="ru-RU" sz="2000" dirty="0" smtClean="0"/>
            </a:br>
            <a:r>
              <a:rPr lang="ru-RU" sz="2000" dirty="0" smtClean="0"/>
              <a:t>       образования и науки Российской Федерации: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ru-RU" sz="2000" b="1" dirty="0" smtClean="0"/>
              <a:t>от 23 ноября 2009 г. № 655 </a:t>
            </a:r>
            <a:r>
              <a:rPr lang="ru-RU" sz="2000" dirty="0" smtClean="0"/>
              <a:t>«Об утверждении и введении</a:t>
            </a:r>
            <a:br>
              <a:rPr lang="ru-RU" sz="2000" dirty="0" smtClean="0"/>
            </a:br>
            <a:r>
              <a:rPr lang="ru-RU" sz="2000" dirty="0" smtClean="0"/>
              <a:t>в действие федеральных государственных требований</a:t>
            </a:r>
            <a:br>
              <a:rPr lang="ru-RU" sz="2000" dirty="0" smtClean="0"/>
            </a:br>
            <a:r>
              <a:rPr lang="ru-RU" sz="2000" dirty="0" smtClean="0"/>
              <a:t>к структуре основной общеобразовательной программы дошкольного образования»</a:t>
            </a:r>
          </a:p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ru-RU" sz="2000" b="1" dirty="0" smtClean="0"/>
              <a:t>от 20 июля 2011 г. № 2151 </a:t>
            </a:r>
            <a:r>
              <a:rPr lang="ru-RU" sz="2000" dirty="0" smtClean="0"/>
              <a:t>«Об утверждении федеральных государственных требований к условиям реализации основной общеобразовательной программы дошкольного образования»</a:t>
            </a:r>
          </a:p>
          <a:p>
            <a:pPr>
              <a:spcBef>
                <a:spcPts val="0"/>
              </a:spcBef>
            </a:pPr>
            <a:r>
              <a:rPr lang="ru-RU" sz="2000" dirty="0" smtClean="0"/>
              <a:t>3.	Настоящий приказ вступает в силу</a:t>
            </a:r>
            <a:br>
              <a:rPr lang="ru-RU" sz="2000" dirty="0" smtClean="0"/>
            </a:br>
            <a:r>
              <a:rPr lang="ru-RU" sz="2000" dirty="0" smtClean="0"/>
              <a:t>       </a:t>
            </a:r>
            <a:r>
              <a:rPr lang="ru-RU" sz="2000" b="1" dirty="0" smtClean="0"/>
              <a:t>с 1 января 2014 года</a:t>
            </a:r>
            <a:endParaRPr lang="ru-RU" sz="2000" b="1" dirty="0"/>
          </a:p>
        </p:txBody>
      </p:sp>
      <p:pic>
        <p:nvPicPr>
          <p:cNvPr id="4" name="Picture 2" descr="dc47a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86512" y="191792"/>
            <a:ext cx="2595561" cy="2322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4810" y="1071546"/>
            <a:ext cx="4691095" cy="35183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3042" y="3643314"/>
            <a:ext cx="3643129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C:\Users\Lenovo\Desktop\Ходина Валя\IMG_4076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44" y="285728"/>
            <a:ext cx="3849522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Grp="1" noChangeArrowheads="1"/>
          </p:cNvSpPr>
          <p:nvPr>
            <p:ph idx="4294967295"/>
          </p:nvPr>
        </p:nvSpPr>
        <p:spPr bwMode="auto">
          <a:xfrm>
            <a:off x="0" y="500042"/>
            <a:ext cx="8858280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-Приказ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Минобрнауки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РФ от 17.10.2013г. №1155 «Об утверждении ФГОС дошкольного образования».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-Приказ Министерства образования и науки РФ от 30 августа 2013г. №1014 «Об утверждения Порядка </a:t>
            </a: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организации и осуществления образовательной деятельности по основным общеобразовательным </a:t>
            </a: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программам – образовательным программам дошкольного образования»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Коментарии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к ФГОС дошкольного  образования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Минобрнауки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России от 28 февраля 2014 года. № 08-249.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-Постановление Правительства РФ от 10 июля 2013 г. №582 «Об утверждении Правил размещения на официальном сайте образовательной</a:t>
            </a: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организации в информационно -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телекоммуникативной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сети «Интернет» и обновления информации об образовательной  организации».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-Приказ  департамента и науки Брянской области №2542 от 28.11.2013 г.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«Об утверждении Дорожной карты по обеспечению введения федерального государственного образовательного стандарта </a:t>
            </a: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дошкольного образования в Брянской области в 2014-2016 г.г.»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Приказ Управления образования Брянской городской администрации №338 от 31.12.2013г. </a:t>
            </a: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«О подготовке к введению ФГОС дошкольного образования в городе Брянске».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ои документы\дизайн\фото дизайн занятий, предметной среды\P100071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42976" y="571480"/>
            <a:ext cx="4214842" cy="3160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4" descr="HPIM095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989806">
            <a:off x="984993" y="4102120"/>
            <a:ext cx="2928958" cy="25170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2" descr="HPIM0969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92668">
            <a:off x="5199154" y="2443621"/>
            <a:ext cx="3417101" cy="32617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6" descr="Без"/>
          <p:cNvPicPr>
            <a:picLocks noChangeAspect="1" noChangeArrowheads="1"/>
          </p:cNvPicPr>
          <p:nvPr/>
        </p:nvPicPr>
        <p:blipFill>
          <a:blip r:embed="rId5">
            <a:lum bright="-6000" contrast="30000"/>
          </a:blip>
          <a:srcRect/>
          <a:stretch>
            <a:fillRect/>
          </a:stretch>
        </p:blipFill>
        <p:spPr bwMode="auto">
          <a:xfrm rot="8176471">
            <a:off x="6127750" y="485775"/>
            <a:ext cx="2347913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" dur="7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554163"/>
            <a:ext cx="8686800" cy="452596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- нормативно-правовое, методическое и аналитическое обеспечение реализации ФГОС ДО;</a:t>
            </a:r>
          </a:p>
          <a:p>
            <a:r>
              <a:rPr lang="ru-RU" dirty="0" smtClean="0"/>
              <a:t> -    организационное  обеспечение реализации ФГОС ДО;</a:t>
            </a:r>
          </a:p>
          <a:p>
            <a:r>
              <a:rPr lang="ru-RU" dirty="0" smtClean="0"/>
              <a:t> -    кадровое обеспечение введения ФГОС ДО;</a:t>
            </a:r>
          </a:p>
          <a:p>
            <a:r>
              <a:rPr lang="ru-RU" dirty="0" smtClean="0"/>
              <a:t>-    финансово-экономическое обеспечение введения ФГОС ДО;</a:t>
            </a:r>
          </a:p>
          <a:p>
            <a:r>
              <a:rPr lang="ru-RU" dirty="0" smtClean="0"/>
              <a:t> -    информационное обеспечение введения ФГОС ДО.</a:t>
            </a:r>
          </a:p>
          <a:p>
            <a:endParaRPr lang="ru-RU" dirty="0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928662" y="285728"/>
            <a:ext cx="778674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беспечение введения  ФГОС в практику работы ДОУ</a:t>
            </a:r>
          </a:p>
          <a:p>
            <a:pPr marL="0" marR="0" lvl="0" indent="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Направления: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Пользователь\Мои документы\Мои рисунки\масленица\масленица 016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3733799" cy="2895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 descr="C:\Documents and Settings\Пользователь\Мои документы\Мои рисунки\мамапапая 2012\мамапапая 2012 055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228600"/>
            <a:ext cx="3567113" cy="25717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C:\Documents and Settings\Пользователь\Мои документы\Мои рисунки\исследование\исследование 014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2895600"/>
            <a:ext cx="2599528" cy="29718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:\Documents and Settings\Пользователь\Мои документы\Мои рисунки\развивающая среда\развивающая среда 070.jpg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5400" y="2362200"/>
            <a:ext cx="3648075" cy="27371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C:\Documents and Settings\Пользователь\Мои документы\Супрунова Т.С. дети\P1000700.JPG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0" y="3962400"/>
            <a:ext cx="3305175" cy="25908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391" name="Picture 2" descr="dc47a9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3113" y="2362200"/>
            <a:ext cx="221297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3042" y="428604"/>
            <a:ext cx="65789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ФГОС ДО.   Структура документа</a:t>
            </a:r>
            <a:endParaRPr lang="ru-RU" sz="32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5984321"/>
              </p:ext>
            </p:extLst>
          </p:nvPr>
        </p:nvGraphicFramePr>
        <p:xfrm>
          <a:off x="457200" y="1268760"/>
          <a:ext cx="8229600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14282" y="142852"/>
            <a:ext cx="8715436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Введение</a:t>
            </a:r>
            <a:r>
              <a:rPr kumimoji="0" lang="ru-RU" sz="36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ФГОС ДО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-расширение возможностей личностного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потенциала и способностей каждого 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ребенка дошкольного возраста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-обеспечение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условий здорового образа 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жизни и безопасности ребенка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-приобщение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детей через соответствующие их индивидуально-возрастным особенностям виды деятельности к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социокультурным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нормам, традициям семьи, общества и государства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-развитие интереса и мотивации детей к познанию мира и творчеству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-реализация вариативных образовательных программ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-соблюдение прав ребенка, родителей и других участников образовательного процесса.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F:\валя  конкурс дебют  дети\валя  конкурс дебют  дети 013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7950" y="214290"/>
            <a:ext cx="2395562" cy="25003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1857364"/>
            <a:ext cx="71438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Повышение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социального статуса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</a:t>
            </a:r>
          </a:p>
          <a:p>
            <a:pPr>
              <a:spcAft>
                <a:spcPts val="120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Обеспечение государством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равенства возможностей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для каждого ребёнка в получении качественного дошкольного образования</a:t>
            </a:r>
          </a:p>
          <a:p>
            <a:pPr>
              <a:spcAft>
                <a:spcPts val="120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Обеспечение государственных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гарантий уровня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 качества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образования на основе единства обязательных требований</a:t>
            </a:r>
          </a:p>
          <a:p>
            <a:pPr>
              <a:spcAft>
                <a:spcPts val="120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Сохранение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единства образовательного пространства РФ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относительно уровня дошкольного образования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928670"/>
            <a:ext cx="375972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sz="32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Цели  ФГОС ДО</a:t>
            </a:r>
          </a:p>
        </p:txBody>
      </p:sp>
      <p:pic>
        <p:nvPicPr>
          <p:cNvPr id="5" name="Рисунок 4" descr="C:\Documents and Settings\Пользователь\Мои документы\Мои рисунки\исследование\исследование 014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43636" y="214290"/>
            <a:ext cx="2385214" cy="25431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428604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sng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ФГОС ДО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оздание оптимальных условий для развития детей дошкольного возраста в современных условиях, что  означает фактическое признание того, что ребенок дошкольного возраста нуждается не только в опеке и уходе,  но и в воспитании,  обучении,  развитии.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Documents and Settings\Пользователь\Мои документы\Мои рисунки\развивающая среда\развивающая среда 070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3240" y="3286124"/>
            <a:ext cx="3967161" cy="32813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Lenovo\Desktop\Ходина Валя\IMG_4082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2357430"/>
            <a:ext cx="5126163" cy="42024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C:\Documents and Settings\Пользователь\Мои документы\ГАЛИНА ПАВЛОВНА ДЕТИ\100_4530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214290"/>
            <a:ext cx="2576514" cy="30432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C:\Documents and Settings\Пользователь\Мои документы\ГАЛИНА ПАВЛОВНА ДЕТИ\100_4525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2264" y="214290"/>
            <a:ext cx="2347914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214290"/>
            <a:ext cx="61436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Образовательная деятельность</a:t>
            </a:r>
            <a:b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Программе осуществляется :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428736"/>
            <a:ext cx="4572000" cy="23175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организациями,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осуществляющими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образовательную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деятельность 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индивидуальными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предпринимателями</a:t>
            </a:r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4857752" y="1357298"/>
            <a:ext cx="576064" cy="2736304"/>
          </a:xfrm>
          <a:prstGeom prst="rightBrace">
            <a:avLst>
              <a:gd name="adj1" fmla="val 33987"/>
              <a:gd name="adj2" fmla="val 50344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715008" y="1928802"/>
            <a:ext cx="2627784" cy="10801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ru-RU" sz="2800" dirty="0" smtClean="0">
                <a:latin typeface="Calibri" pitchFamily="34" charset="0"/>
              </a:rPr>
              <a:t>Далее вместе </a:t>
            </a:r>
            <a:r>
              <a:rPr lang="ru-RU" sz="3200" dirty="0" smtClean="0">
                <a:latin typeface="Calibri" pitchFamily="34" charset="0"/>
              </a:rPr>
              <a:t>-</a:t>
            </a:r>
            <a:br>
              <a:rPr lang="ru-RU" sz="3200" dirty="0" smtClean="0">
                <a:latin typeface="Calibri" pitchFamily="34" charset="0"/>
              </a:rPr>
            </a:br>
            <a:r>
              <a:rPr lang="ru-RU" sz="3200" b="1" dirty="0" smtClean="0">
                <a:solidFill>
                  <a:srgbClr val="FF6600"/>
                </a:solidFill>
                <a:latin typeface="Calibri" pitchFamily="34" charset="0"/>
              </a:rPr>
              <a:t>Организации</a:t>
            </a:r>
            <a:endParaRPr lang="ru-RU" sz="3200" b="1" dirty="0">
              <a:solidFill>
                <a:srgbClr val="FF6600"/>
              </a:solidFill>
              <a:latin typeface="Calibr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4286256"/>
            <a:ext cx="4572000" cy="14219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67200" lvl="0" indent="-256032">
              <a:lnSpc>
                <a:spcPct val="90000"/>
              </a:lnSpc>
              <a:spcAft>
                <a:spcPts val="1200"/>
              </a:spcAft>
              <a:buClr>
                <a:schemeClr val="accent3"/>
              </a:buClr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родителями (законными представителями) при получении детьми ДО в форме семейного образования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214290"/>
            <a:ext cx="72152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Статья 15</a:t>
            </a: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Сетевая форма реализации образовательных программ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951398"/>
            <a:ext cx="7643866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реализации образовательных программ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использованием сетевой формы наряду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организациями, осуществляющими образовательную деятельность, также могут участвовать научные, медицинские, культурные, физкультурно-спортивные и иные организации, обладающие ресурсами, необходимыми для осуществления видов учебной деятельности, предусмотренных соответствующей образовательной программой</a:t>
            </a:r>
          </a:p>
          <a:p>
            <a:pPr>
              <a:spcBef>
                <a:spcPts val="0"/>
              </a:spcBef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Использование сетевой формы реализации образовательных программ осуществляется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основании договора между организациями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46127547ca2105b466451bfd214d92bcc92ddea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263</TotalTime>
  <Words>591</Words>
  <Application>Microsoft Office PowerPoint</Application>
  <PresentationFormat>Экран (4:3)</PresentationFormat>
  <Paragraphs>100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Развивающая предметно-пространственная среда должна обеспечивать:</vt:lpstr>
      <vt:lpstr>Развивающая предметно-пространственная среда должна обеспечивать:</vt:lpstr>
      <vt:lpstr>Развивающая предметно-пространственная среда должна обеспечивать: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Olga</dc:creator>
  <cp:lastModifiedBy>xxxx</cp:lastModifiedBy>
  <cp:revision>26</cp:revision>
  <dcterms:created xsi:type="dcterms:W3CDTF">2014-05-16T04:30:58Z</dcterms:created>
  <dcterms:modified xsi:type="dcterms:W3CDTF">2015-03-15T19:43:45Z</dcterms:modified>
</cp:coreProperties>
</file>