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4" r:id="rId3"/>
    <p:sldId id="257" r:id="rId4"/>
    <p:sldId id="258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5" autoAdjust="0"/>
  </p:normalViewPr>
  <p:slideViewPr>
    <p:cSldViewPr>
      <p:cViewPr varScale="1">
        <p:scale>
          <a:sx n="98" d="100"/>
          <a:sy n="98" d="100"/>
        </p:scale>
        <p:origin x="-114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58976-6F51-4DF5-88DE-68519AAA2445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04D1A-BA68-4B08-93A2-FCD7E2E68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8892"/>
            </a:avLst>
          </a:prstGeom>
          <a:blipFill>
            <a:blip r:embed="rId2" cstate="print">
              <a:lum bright="10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5ED711B-EBF4-4E0E-A1EC-D0C0E8C0DAFD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06CF818-3B8F-405D-A252-F0026BA76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5ED711B-EBF4-4E0E-A1EC-D0C0E8C0DAFD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06CF818-3B8F-405D-A252-F0026BA76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5ED711B-EBF4-4E0E-A1EC-D0C0E8C0DAFD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06CF818-3B8F-405D-A252-F0026BA76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5ED711B-EBF4-4E0E-A1EC-D0C0E8C0DAFD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06CF818-3B8F-405D-A252-F0026BA76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5ED711B-EBF4-4E0E-A1EC-D0C0E8C0DAFD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06CF818-3B8F-405D-A252-F0026BA76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5ED711B-EBF4-4E0E-A1EC-D0C0E8C0DAFD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06CF818-3B8F-405D-A252-F0026BA76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5ED711B-EBF4-4E0E-A1EC-D0C0E8C0DAFD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06CF818-3B8F-405D-A252-F0026BA76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5ED711B-EBF4-4E0E-A1EC-D0C0E8C0DAFD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06CF818-3B8F-405D-A252-F0026BA76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5ED711B-EBF4-4E0E-A1EC-D0C0E8C0DAFD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06CF818-3B8F-405D-A252-F0026BA76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5ED711B-EBF4-4E0E-A1EC-D0C0E8C0DAFD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06CF818-3B8F-405D-A252-F0026BA76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aztujwr-001.pn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2337084" y="627534"/>
            <a:ext cx="4107124" cy="40324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19256" cy="35318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2" name="Рамка 11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2804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84;&#1072;&#1090;&#1077;&#1084;&#1072;&#1090;&#1080;&#1082;&#1072;%205-11%20&#1082;&#1083;&#1072;&#1089;&#1089;&#1099;\&#1075;&#1077;&#1086;&#1084;&#1077;&#1090;&#1088;&#1080;&#1103;%207-9\&#1042;&#1080;&#1076;&#1077;&#1086;\&#1043;&#1051;&#1040;&#1042;&#1040;%208.%20&#1054;&#1082;&#1088;&#1091;&#1078;&#1085;&#1086;&#1089;&#1090;&#1100;\73.%20&#1042;&#1087;&#1080;&#1089;&#1072;&#1085;&#1085;&#1072;&#1103;%20&#1086;&#1082;&#1088;&#1091;&#1078;&#1085;&#1086;&#1089;&#1090;&#1100;.avi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84;&#1072;&#1090;&#1077;&#1084;&#1072;&#1090;&#1080;&#1082;&#1072;%205-11%20&#1082;&#1083;&#1072;&#1089;&#1089;&#1099;\&#1075;&#1077;&#1086;&#1084;&#1077;&#1090;&#1088;&#1080;&#1103;%207-9\&#1042;&#1080;&#1076;&#1077;&#1086;\&#1043;&#1051;&#1040;&#1042;&#1040;%208.%20&#1054;&#1082;&#1088;&#1091;&#1078;&#1085;&#1086;&#1089;&#1090;&#1100;\74.%20&#1054;&#1087;&#1080;&#1089;&#1072;&#1085;&#1085;&#1072;&#1103;%20&#1086;&#1082;&#1088;&#1091;&#1078;&#1085;&#1086;&#1089;&#1090;&#1100;.avi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1491630"/>
            <a:ext cx="5760640" cy="1440160"/>
          </a:xfrm>
        </p:spPr>
        <p:txBody>
          <a:bodyPr>
            <a:prstTxWarp prst="textPlain">
              <a:avLst/>
            </a:prstTxWarp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Вписанная и описанная окружности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uchi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11560" y="555526"/>
            <a:ext cx="1336070" cy="1224731"/>
          </a:xfrm>
          <a:prstGeom prst="rect">
            <a:avLst/>
          </a:prstGeom>
        </p:spPr>
      </p:pic>
      <p:pic>
        <p:nvPicPr>
          <p:cNvPr id="5" name="Рисунок 4" descr="0_a4f46_2f997f9_XL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3075806"/>
            <a:ext cx="1600786" cy="1600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Решите задачу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15566"/>
            <a:ext cx="7056784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Решите задачу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5853" y="984675"/>
            <a:ext cx="5002014" cy="3747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932040" y="1491629"/>
            <a:ext cx="3754760" cy="3102993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Свойство касательной</a:t>
            </a:r>
          </a:p>
          <a:p>
            <a:pPr>
              <a:buNone/>
            </a:pPr>
            <a:endParaRPr lang="ru-RU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Свойство отрезков касательных, проведенных из одной точки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09587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Решите задачу</a:t>
            </a:r>
            <a:endParaRPr lang="ru-RU" dirty="0"/>
          </a:p>
        </p:txBody>
      </p:sp>
      <p:pic>
        <p:nvPicPr>
          <p:cNvPr id="6" name="Содержимое 5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544" y="915566"/>
            <a:ext cx="518457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652120" y="2067694"/>
            <a:ext cx="3020144" cy="2382913"/>
          </a:xfrm>
        </p:spPr>
        <p:txBody>
          <a:bodyPr/>
          <a:lstStyle/>
          <a:p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FD =5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09587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Решите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915566"/>
            <a:ext cx="640871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09587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Решите задачу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6372200" y="1200151"/>
            <a:ext cx="2314600" cy="3394472"/>
          </a:xfrm>
        </p:spPr>
        <p:txBody>
          <a:bodyPr/>
          <a:lstStyle/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100°</a:t>
            </a:r>
          </a:p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65°</a:t>
            </a:r>
          </a:p>
          <a:p>
            <a:endParaRPr lang="en-US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59°</a:t>
            </a:r>
          </a:p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90°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15566"/>
            <a:ext cx="612068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64569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Вписанные и описанные окружности в заданиях ГИА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779662"/>
            <a:ext cx="8219256" cy="2952327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Работа в группах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из предложенных заданий выберите те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которые вам нравятся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Решаем и обсуждаем.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4814043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Какие основные положения потребовались вам при решении задач?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Какие задания вызвали затруднения?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3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Домашнее задание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Составьте задачи по теме </a:t>
            </a: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«Вписанная и описанная окружности» </a:t>
            </a: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для их дальнейшего решения в парах.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Подведение итогов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листе самоконтроля поставьте себе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оценку своих знаний и умений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20958635">
            <a:off x="726266" y="2790784"/>
            <a:ext cx="790904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7200" b="1" i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пасибо за урок!</a:t>
            </a:r>
            <a:endParaRPr lang="ru-RU" sz="7200" b="1" i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55526"/>
            <a:ext cx="7772400" cy="1872208"/>
          </a:xfrm>
        </p:spPr>
        <p:txBody>
          <a:bodyPr>
            <a:normAutofit fontScale="90000"/>
          </a:bodyPr>
          <a:lstStyle/>
          <a:p>
            <a:pPr algn="r"/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Высшее проявление разума – это геометрия…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И. Ф. </a:t>
            </a:r>
            <a:r>
              <a:rPr lang="ru-RU" sz="36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Шарыгин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499742"/>
            <a:ext cx="7056784" cy="2016224"/>
          </a:xfrm>
        </p:spPr>
        <p:txBody>
          <a:bodyPr>
            <a:normAutofit fontScale="40000" lnSpcReduction="20000"/>
          </a:bodyPr>
          <a:lstStyle/>
          <a:p>
            <a:pPr algn="r"/>
            <a:r>
              <a:rPr lang="ru-RU" sz="8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Правильному применению методов </a:t>
            </a:r>
            <a: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можно научиться только применяя их на разнообразных примерах. </a:t>
            </a:r>
            <a: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(Г. </a:t>
            </a:r>
            <a:r>
              <a:rPr lang="ru-RU" sz="80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Цейтен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Изучаем новое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Вписанная окружность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Теорема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замечания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73. Вписанная окружность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48680" y="195486"/>
            <a:ext cx="12592918" cy="5832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4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Изучаем новое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Описанная окружность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Теорема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замечания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74. Описанная окружность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908720" y="123478"/>
            <a:ext cx="12954001" cy="6840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1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Закончите предложение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7574"/>
            <a:ext cx="8219256" cy="3744415"/>
          </a:xfrm>
        </p:spPr>
        <p:txBody>
          <a:bodyPr/>
          <a:lstStyle/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 Окружность называется вписанной если…</a:t>
            </a:r>
          </a:p>
          <a:p>
            <a:pPr>
              <a:buNone/>
            </a:pP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она касается всех сторон многоугольника</a:t>
            </a:r>
          </a:p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 Окружность называется описанной если…</a:t>
            </a:r>
          </a:p>
          <a:p>
            <a:pPr>
              <a:buNone/>
            </a:pP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она проходит через все </a:t>
            </a:r>
            <a:r>
              <a:rPr lang="ru-RU" sz="24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вершинымногоугольника</a:t>
            </a:r>
            <a:endParaRPr lang="ru-RU" sz="2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 В любой треугольник …</a:t>
            </a:r>
          </a:p>
          <a:p>
            <a:pPr>
              <a:buNone/>
            </a:pP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можно вписать окружность</a:t>
            </a:r>
          </a:p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 Около любого треугольника…</a:t>
            </a:r>
          </a:p>
          <a:p>
            <a:pPr>
              <a:buNone/>
            </a:pP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можно описать окружность</a:t>
            </a:r>
          </a:p>
          <a:p>
            <a:pPr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i="1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Закончите предложение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9582"/>
            <a:ext cx="8784976" cy="38164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- Центр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вписанной в треугольник окружности – точка пересечения…</a:t>
            </a:r>
          </a:p>
          <a:p>
            <a:pPr>
              <a:buNone/>
            </a:pPr>
            <a:r>
              <a:rPr lang="ru-RU" sz="23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его биссектрис</a:t>
            </a:r>
          </a:p>
          <a:p>
            <a:pPr>
              <a:buNone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- Центр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вписанной в треугольник окружности равноудален от …</a:t>
            </a:r>
          </a:p>
          <a:p>
            <a:pPr>
              <a:buNone/>
            </a:pPr>
            <a:r>
              <a:rPr lang="ru-RU" sz="23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его сторон</a:t>
            </a:r>
          </a:p>
          <a:p>
            <a:pPr>
              <a:buNone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- Центр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описанной около треугольника окружности -  точка</a:t>
            </a:r>
          </a:p>
          <a:p>
            <a:pPr>
              <a:buNone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пересечения </a:t>
            </a:r>
          </a:p>
          <a:p>
            <a:pPr>
              <a:buNone/>
            </a:pPr>
            <a:r>
              <a:rPr lang="ru-RU" sz="23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серединных перпендикуляров </a:t>
            </a:r>
          </a:p>
          <a:p>
            <a:pPr>
              <a:buNone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- Центр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описанной в треугольник окружности равноудален от … </a:t>
            </a:r>
          </a:p>
          <a:p>
            <a:pPr>
              <a:buNone/>
            </a:pPr>
            <a:r>
              <a:rPr lang="ru-RU" sz="23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его вершин</a:t>
            </a:r>
          </a:p>
          <a:p>
            <a:pPr>
              <a:buNone/>
            </a:pPr>
            <a:endParaRPr lang="ru-RU" sz="23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Закончите предложение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7574"/>
            <a:ext cx="8219256" cy="39604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- Многоугольник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называется описанным около окружности</a:t>
            </a:r>
          </a:p>
          <a:p>
            <a:pPr>
              <a:buNone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если… </a:t>
            </a:r>
          </a:p>
          <a:p>
            <a:pPr>
              <a:buNone/>
            </a:pPr>
            <a:r>
              <a:rPr lang="ru-RU" sz="23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 его стороны касаются окружности</a:t>
            </a:r>
          </a:p>
          <a:p>
            <a:pPr>
              <a:buNone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- Многоугольник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называется вписанным в окружность если… </a:t>
            </a:r>
          </a:p>
          <a:p>
            <a:pPr>
              <a:buNone/>
            </a:pPr>
            <a:r>
              <a:rPr lang="ru-RU" sz="23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 его вершины лежат на окружности</a:t>
            </a:r>
          </a:p>
          <a:p>
            <a:pPr>
              <a:buNone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четырехугольник можно вписать окружность если…</a:t>
            </a:r>
          </a:p>
          <a:p>
            <a:pPr>
              <a:buNone/>
            </a:pPr>
            <a:r>
              <a:rPr lang="ru-RU" sz="23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суммы его  противоположных сторон равны</a:t>
            </a:r>
          </a:p>
          <a:p>
            <a:pPr>
              <a:buNone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- Окружность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можно описать около четырехугольника если...</a:t>
            </a:r>
          </a:p>
          <a:p>
            <a:pPr>
              <a:buNone/>
            </a:pPr>
            <a:r>
              <a:rPr lang="ru-RU" sz="23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сумма противоположных углов равна 180°</a:t>
            </a:r>
          </a:p>
          <a:p>
            <a:pPr>
              <a:buNone/>
            </a:pPr>
            <a:endParaRPr lang="ru-RU" sz="23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</TotalTime>
  <Words>255</Words>
  <Application>Microsoft Office PowerPoint</Application>
  <PresentationFormat>Экран (16:9)</PresentationFormat>
  <Paragraphs>74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Вписанная и описанная окружности</vt:lpstr>
      <vt:lpstr> Высшее проявление разума – это геометрия… И. Ф. Шарыгин   </vt:lpstr>
      <vt:lpstr>Изучаем новое</vt:lpstr>
      <vt:lpstr>Слайд 4</vt:lpstr>
      <vt:lpstr>Изучаем новое</vt:lpstr>
      <vt:lpstr>Слайд 6</vt:lpstr>
      <vt:lpstr>Закончите предложение</vt:lpstr>
      <vt:lpstr>Закончите предложение</vt:lpstr>
      <vt:lpstr>Закончите предложение</vt:lpstr>
      <vt:lpstr>Решите задачу</vt:lpstr>
      <vt:lpstr>Решите задачу</vt:lpstr>
      <vt:lpstr>Решите задачу</vt:lpstr>
      <vt:lpstr>Решите задачу</vt:lpstr>
      <vt:lpstr>Решите задачу</vt:lpstr>
      <vt:lpstr> Вписанные и описанные окружности в заданиях ГИА </vt:lpstr>
      <vt:lpstr>- Какие основные положения потребовались вам при решении задач? - Какие задания вызвали затруднения? </vt:lpstr>
      <vt:lpstr>  Домашнее задание    </vt:lpstr>
      <vt:lpstr>Подведение итогов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</dc:title>
  <dc:creator>Админ</dc:creator>
  <cp:lastModifiedBy>Светлана Тимашева</cp:lastModifiedBy>
  <cp:revision>33</cp:revision>
  <dcterms:created xsi:type="dcterms:W3CDTF">2017-11-13T20:58:25Z</dcterms:created>
  <dcterms:modified xsi:type="dcterms:W3CDTF">2019-04-25T22:50:06Z</dcterms:modified>
</cp:coreProperties>
</file>