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58" r:id="rId6"/>
    <p:sldId id="261" r:id="rId7"/>
  </p:sldIdLst>
  <p:sldSz cx="9144000" cy="6858000" type="screen4x3"/>
  <p:notesSz cx="6858000" cy="9144000"/>
  <p:custDataLst>
    <p:tags r:id="rId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84B35-9BB8-4967-8434-104D6B69B3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84765-0F5A-443E-A0DA-EE7848DFEFF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764704"/>
            <a:ext cx="5832648" cy="165618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«Профессиональная компетентность и развитие современного учителя: </a:t>
            </a:r>
            <a:r>
              <a:rPr lang="ru-RU" sz="3600" b="1" dirty="0" smtClean="0">
                <a:solidFill>
                  <a:schemeClr val="bg1"/>
                </a:solidFill>
              </a:rPr>
              <a:t>новые </a:t>
            </a:r>
            <a:r>
              <a:rPr lang="ru-RU" sz="3600" b="1" dirty="0">
                <a:solidFill>
                  <a:schemeClr val="bg1"/>
                </a:solidFill>
              </a:rPr>
              <a:t>горизонты»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779912" y="4725144"/>
            <a:ext cx="2520280" cy="893961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БИПКРО 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14 декабря 2017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7981" r="3256"/>
          <a:stretch>
            <a:fillRect/>
          </a:stretch>
        </p:blipFill>
        <p:spPr bwMode="auto">
          <a:xfrm>
            <a:off x="0" y="0"/>
            <a:ext cx="9144000" cy="686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764704"/>
            <a:ext cx="5832648" cy="302433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000" b="1" dirty="0">
                <a:solidFill>
                  <a:schemeClr val="bg1"/>
                </a:solidFill>
              </a:rPr>
              <a:t>«Профессиональная компетентность </a:t>
            </a:r>
            <a:r>
              <a:rPr lang="ru-RU" sz="4000" b="1" dirty="0" smtClean="0">
                <a:solidFill>
                  <a:schemeClr val="bg1"/>
                </a:solidFill>
              </a:rPr>
              <a:t>и </a:t>
            </a:r>
          </a:p>
          <a:p>
            <a:pPr>
              <a:spcBef>
                <a:spcPts val="0"/>
              </a:spcBef>
            </a:pPr>
            <a:r>
              <a:rPr lang="ru-RU" sz="4000" b="1" dirty="0" smtClean="0">
                <a:solidFill>
                  <a:schemeClr val="bg1"/>
                </a:solidFill>
              </a:rPr>
              <a:t>развитие </a:t>
            </a:r>
            <a:r>
              <a:rPr lang="ru-RU" sz="4000" b="1" dirty="0">
                <a:solidFill>
                  <a:schemeClr val="bg1"/>
                </a:solidFill>
              </a:rPr>
              <a:t>современного учителя: </a:t>
            </a:r>
            <a:r>
              <a:rPr lang="ru-RU" sz="4000" b="1" dirty="0" smtClean="0">
                <a:solidFill>
                  <a:schemeClr val="bg1"/>
                </a:solidFill>
              </a:rPr>
              <a:t>новые </a:t>
            </a:r>
            <a:r>
              <a:rPr lang="ru-RU" sz="4000" b="1" dirty="0">
                <a:solidFill>
                  <a:schemeClr val="bg1"/>
                </a:solidFill>
              </a:rPr>
              <a:t>горизонты»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55776" y="4869160"/>
            <a:ext cx="2520280" cy="893961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БИПКРО 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14 декабря 2017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78676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ПЛОДОТВОРНУЮ СОВМЕСТНУЮ ДЕЯТЕЛЬНОСТЬ!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eb45acf86fb3575f2fdde3f951add84ada7e3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30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БИПКРО   14 декабря 2017</vt:lpstr>
      <vt:lpstr>Слайд 2</vt:lpstr>
      <vt:lpstr>Слайд 3</vt:lpstr>
      <vt:lpstr>Слайд 4</vt:lpstr>
      <vt:lpstr>БИПКРО   14 декабря 2017</vt:lpstr>
      <vt:lpstr>СПАСИБО ЗА ПЛОДОТВОРНУЮ СОВМЕСТНУЮ ДЕЯТЕЛЬНОСТЬ!</vt:lpstr>
    </vt:vector>
  </TitlesOfParts>
  <Company>DEPO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БИПКРО   14 декабря 2017</dc:title>
  <dc:creator>Slushatel</dc:creator>
  <cp:lastModifiedBy>Slushatel</cp:lastModifiedBy>
  <cp:revision>8</cp:revision>
  <dcterms:created xsi:type="dcterms:W3CDTF">2017-12-13T09:29:24Z</dcterms:created>
  <dcterms:modified xsi:type="dcterms:W3CDTF">2017-12-13T10:27:55Z</dcterms:modified>
</cp:coreProperties>
</file>