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7" r:id="rId3"/>
    <p:sldId id="258" r:id="rId4"/>
    <p:sldId id="271" r:id="rId5"/>
    <p:sldId id="272" r:id="rId6"/>
    <p:sldId id="273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-171400"/>
            <a:ext cx="8424936" cy="68407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Проект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 О Н Ц Е П Ц И Я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модернизации учебного предмета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«Физическая культура»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Российской Федерации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611607"/>
            <a:ext cx="8458200" cy="119970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-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совершенствовать учебно-методические комплексы по физической культуре, в том числе с использованием электронных и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мультимедийных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технологий, с учетом приоритета самостоятельной работы обучающихся, а также механизмы их экспертной оценки;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- совершенствовать методическое обеспечение по организации индивидуальной (совместной) деятельности обучающихся, углубленного изучения программ по видам спорта, физическому развитию и воспитанию;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- создать электронную методическую ресурсную базу по учебному предмету на основе современных подходов к диагностике результатов обучения, физического развития, определения уровня здоровья и физической подготовленности обучающихся;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- использовать методические ресурсы различных видов спорта, удовлетворяющих современным запросам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молодѐжи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учѐтом здоровьесберегающих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технологий, в том числе для обучающихся с ограниченными возможностями здоровья, или временными ограничениями физической нагрузки.</a:t>
            </a:r>
          </a:p>
          <a:p>
            <a:endParaRPr lang="ru-RU" sz="3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Обновление учебно-методического обеспечения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6166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разработать стандарты, устанавливающие требования безопасности к спортивному инвентарю и оборудованию, используемому в образовательной деятельности по учебному предмету, требования к его сертификации, правила безопасности по эксплуатации объектов физкультурно-спортивной инфраструктуры;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обеспечить обновление санитарно-эпидемиологических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требований и норм к спортивной инфраструктуре образовательных организаций;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организовать испытательные центры для оценки технического уровня и безопасности объектов школьной спортивной инфраструктуры, оборудования и инвентаря.</a:t>
            </a:r>
          </a:p>
          <a:p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Обновление материально-технического обеспечения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21744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В целях укрепления кадрового потенциала необходимо:</a:t>
            </a:r>
          </a:p>
          <a:p>
            <a:pPr>
              <a:buNone/>
            </a:pPr>
            <a:r>
              <a:rPr lang="ru-RU" dirty="0" smtClean="0"/>
              <a:t>- модернизировать образовательную программу</a:t>
            </a:r>
          </a:p>
          <a:p>
            <a:pPr>
              <a:buNone/>
            </a:pPr>
            <a:r>
              <a:rPr lang="ru-RU" dirty="0" smtClean="0"/>
              <a:t>высшего образования по направлению подготовки «Педагогическое образование» (профиль «Физическая культура»);</a:t>
            </a:r>
          </a:p>
          <a:p>
            <a:pPr>
              <a:buNone/>
            </a:pPr>
            <a:r>
              <a:rPr lang="ru-RU" dirty="0" smtClean="0"/>
              <a:t>-обеспечить преемственность между образовательными программами общего, среднего </a:t>
            </a:r>
            <a:r>
              <a:rPr lang="ru-RU" dirty="0" err="1" smtClean="0"/>
              <a:t>профессионального,высшего</a:t>
            </a:r>
            <a:r>
              <a:rPr lang="ru-RU" dirty="0" smtClean="0"/>
              <a:t> и дополнительного профессионального образования;</a:t>
            </a:r>
          </a:p>
          <a:p>
            <a:pPr>
              <a:buNone/>
            </a:pPr>
            <a:r>
              <a:rPr lang="ru-RU" dirty="0" smtClean="0"/>
              <a:t>- совершенствовать механизмы дополнительного профессионального образования педагогических работников физкультурно-спортивного направления с учетом использования модульной системы и электронного обучения; личных запросов в части формирования (совершенствования) новых компетенций и индивидуальных траекторий профессионального развития;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4. Повышение кадрового потенциала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привлечения ресурсов профессиональных сообществ учителей физической культуры и спортивных федераций;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совершенствовать систему подготовки и дополнительного профессионального образования руководителей и педагогических работников, осуществляющих образовательную деятельность в школьных спортивных клубах;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модернизировать систему грантов, конкурсных мероприятий различного уровня (включая международный уровень);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разработать механизмы профессиональной поддержки учителей физической культуры, работающих в сельской местности, в отдаленных территориях, реализующих программы по адаптивной физической культуре, а также молодых специалистов;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совершенствовать систему оценки качества работы учителей физической культуры, в том числе аттестацию;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уточнить в профессиональном стандарте педагога требования к профессиональным компетенциям, необходимым для выполнения трудовой функции, в том числе по адаптивной физической культуре.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0691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формирования у обучающихся мотивации к регулярным занятиям физической культурой и использованию навыков здорового образа жизни целесообразно: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обеспечить условия для индивидуализации обучения, профессиональной ориентации, выявления и поддержки обучающихся, проявивших выдающиеся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способности в области физической культуры;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обеспечить условия для участия обучающихся с ограниченными возможностями здоровья в различных формах конкурсных мероприятий;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728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5. Формирование у обучающихся мотивации к регулярным занятиям физической культурой и использованию навыков здорового образа жизни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5577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обеспечить в ходе реализации образовательных программ, включая внеурочную и соревновательную деятельность, сетевое взаимодействие с использованием ресурсов иных организаций (научных, медицинских, культурных,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физкультурно-спортивных), а также организаций дополнительного образования;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разработать механизмы формирования навыков здорового образа жизни, в том числе антидопингового мировоззрения и поведения через взаимодействие 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семьѐй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родительским сообществом, создание и реализацию индивидуальных образовательно-воспитательных проектов.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137323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Планируемым механизмом реализации настоящей Концепции является включение соответствующих задач в осуществляемые мероприятия целевых федеральных и региональных программ и программ развития отдельных образовательных организаций, финансируемых за счет средств федерального, региональных и муниципальных бюджетов с привлечением средств общероссийских спортивных федераций.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Реализация настоящей Концепции обеспечит модернизацию учебного предмета«Физическая культура» и будет способствовать разработке и апробации механизмов развития физкультурного</a:t>
            </a:r>
            <a:b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образования в Российской Федерации.</a:t>
            </a:r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endParaRPr lang="ru-RU" sz="27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i="1" dirty="0" smtClean="0">
                <a:solidFill>
                  <a:srgbClr val="00B0F0"/>
                </a:solidFill>
                <a:latin typeface="Arial Narrow" pitchFamily="34" charset="0"/>
                <a:cs typeface="Times New Roman" pitchFamily="18" charset="0"/>
              </a:rPr>
              <a:t>СПАСИБО  ЗА  </a:t>
            </a:r>
            <a:r>
              <a:rPr lang="ru-RU" sz="5400" b="1" i="1" dirty="0" smtClean="0">
                <a:solidFill>
                  <a:srgbClr val="00B0F0"/>
                </a:solidFill>
                <a:latin typeface="Arial Narrow" pitchFamily="34" charset="0"/>
                <a:cs typeface="Times New Roman" pitchFamily="18" charset="0"/>
              </a:rPr>
              <a:t>ВНИМАНИЕ, </a:t>
            </a:r>
            <a:endParaRPr lang="ru-RU" sz="5400" b="1" i="1" dirty="0" smtClean="0">
              <a:solidFill>
                <a:srgbClr val="00B0F0"/>
              </a:solidFill>
              <a:latin typeface="Arial Narrow" pitchFamily="34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400" b="1" i="1" smtClean="0">
                <a:solidFill>
                  <a:srgbClr val="00B0F0"/>
                </a:solidFill>
                <a:latin typeface="Arial Narrow" pitchFamily="34" charset="0"/>
                <a:cs typeface="Times New Roman" pitchFamily="18" charset="0"/>
              </a:rPr>
              <a:t>ДОРОГИЕ  </a:t>
            </a:r>
            <a:r>
              <a:rPr lang="ru-RU" sz="5400" b="1" i="1" smtClean="0">
                <a:solidFill>
                  <a:srgbClr val="00B0F0"/>
                </a:solidFill>
                <a:latin typeface="Arial Narrow" pitchFamily="34" charset="0"/>
                <a:cs typeface="Times New Roman" pitchFamily="18" charset="0"/>
              </a:rPr>
              <a:t>ДРУЗЬЯ!</a:t>
            </a:r>
            <a:endParaRPr lang="ru-RU" sz="5400" b="1" i="1" dirty="0">
              <a:solidFill>
                <a:srgbClr val="00B0F0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5446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Настоящая Концепция представляет собой систему взглядов на основные цели, задачи и направления модернизации учебного предмета «Физическая культура» в общеобразовательных организациях, реализующих основные общеобразовательные программы, в Российской Федерации (далее –учебный предмет, образовательные организации), и определяет стратегию и вектор развития учебного предмета в контексте тенденций отечественного и мирового опыта.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Общие положения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Физическая культура является неотъемлемой частью культуры человека и играет значительную роль в формировании навыков здорового образа жизни. </a:t>
            </a:r>
          </a:p>
          <a:p>
            <a:pPr>
              <a:buNone/>
            </a:pPr>
            <a:r>
              <a:rPr lang="ru-RU" b="1" i="1" dirty="0" smtClean="0"/>
              <a:t>      Занятия физической культурой закладывают основы физического развития и совершенствования двигательной деятельности обучающихся, решают задачи по охране их жизни и укреплению здоровья.</a:t>
            </a:r>
          </a:p>
          <a:p>
            <a:pPr>
              <a:buNone/>
            </a:pPr>
            <a:r>
              <a:rPr lang="ru-RU" b="1" i="1" dirty="0" smtClean="0"/>
              <a:t>      Учебный предмет «Физическая культура», обладая широкими возможностями в использовании форм, средств и методов обучения, направлен на социализацию и личностное гармоничное развитие обучающихся, поддержание необходимого уровня их физической и умственной работоспособности.</a:t>
            </a:r>
          </a:p>
          <a:p>
            <a:pPr>
              <a:buNone/>
            </a:pPr>
            <a:r>
              <a:rPr lang="ru-RU" b="1" i="1" dirty="0" smtClean="0"/>
              <a:t>       Освоение учебного предмета «Физическая культура» создает условия для развития мотивации обучающихся к занятиям физической культурой и спортом. Умения выполнять технические и тактические действия, приемы и физические упражнения из различных видов спорта важны для дальнейшего использования в двигательной, игровой и соревновательной деятельности на протяжении всей жизни человека.</a:t>
            </a:r>
          </a:p>
          <a:p>
            <a:pPr>
              <a:buNone/>
            </a:pPr>
            <a:r>
              <a:rPr lang="ru-RU" b="1" i="1" dirty="0" smtClean="0"/>
              <a:t>    Физическая культура и здоровый образ жизни подрастающего поколения -залог здоровья нации, основа национальной безопасности.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Значение физической культуры в современной системе образования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4726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создание условий для обеспечения высокого качества изучения и преподавания учебного предмета «Физическая культура», повышения его образовательного, воспитательного и оздоровительного потенциала в образовательных организациях в соответствии с социальными запросами общества и перспективными задачами развития Российской Федерации в современном мире.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Цель Концепции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1.  Модернизация содержания учебного предмета на всех уровнях общего образования с учетом взаимосвязи урочной и внеурочной деятельности, а также дополнительного образования.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2.  Совершенствование учебно-методического обеспечения и материально-технического оснащения учебного предмета. </a:t>
            </a:r>
          </a:p>
          <a:p>
            <a:pPr marL="514350" indent="-51435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3.  Обеспечение условий для приобретения обучающимися базовых умений и навыков, способствующих повышению личных показателей физического развития, физической подготовленности, развитию двигательной активности и мотивации к занятиям физической культурой и спортом, освоению широкого социального спектра универсальных компетенций, необходимых для выполнения различных видов деятельности, выходящих за рамки физкультурного образования.</a:t>
            </a:r>
          </a:p>
          <a:p>
            <a:pPr marL="514350" indent="-51435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4. Расширение базы информационных ресурсов, необходимых для реализации 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образовательных программ, технологического инструментария деятельности обучающихся и педагогических работников.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5. Развитие кадрового потенциала в сфере физической культуры.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6.  Повышение у обучающихся мотивации к регулярным занятиям физической культурой и формирование навыков здорового образа жизни.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Концепции: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485740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0070C0"/>
                </a:solidFill>
              </a:rPr>
              <a:t>1.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Обновление содержания и технологий преподавания учебного предмета.</a:t>
            </a:r>
            <a:endParaRPr lang="ru-RU" sz="3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Обновление учебно-методического обеспечения.</a:t>
            </a:r>
            <a:endParaRPr lang="ru-RU" sz="3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Обновление материально-технического обеспечения.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 Повышение кадрового потенциала.</a:t>
            </a:r>
            <a:endParaRPr lang="ru-RU" sz="3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5. Формирование у обучающихся мотивации к регулярным занятиям физической культурой и использованию навыков здорового образа жизни.</a:t>
            </a:r>
            <a:endParaRPr lang="ru-RU" sz="3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Основные направления реализации Концепции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68863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В целях обновления содержания и технологий преподавания учебного предмета целесообразно для реализации </a:t>
            </a:r>
            <a:r>
              <a:rPr lang="ru-RU" sz="3700" dirty="0" err="1" smtClean="0">
                <a:latin typeface="Times New Roman" pitchFamily="18" charset="0"/>
                <a:cs typeface="Times New Roman" pitchFamily="18" charset="0"/>
              </a:rPr>
              <a:t>системно-деятельностного</a:t>
            </a: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 подхода: </a:t>
            </a:r>
          </a:p>
          <a:p>
            <a:pPr>
              <a:buNone/>
            </a:pP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- внести изменения в федеральные государственные образовательные стандарты общего образования в части выделения учебного предмета «Физическая культура» в отдельную предметную область;</a:t>
            </a:r>
          </a:p>
          <a:p>
            <a:pPr>
              <a:buNone/>
            </a:pP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- детализировать требования к предметным результатам освоения основных общеобразовательных программ в части физической культуры;</a:t>
            </a:r>
          </a:p>
          <a:p>
            <a:pPr>
              <a:buNone/>
            </a:pP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- внести изменения в содержание примерных основных общеобразовательных программ в части учебного предмета в соответствии с приоритетами научно-технологического развития Российской Федерации;</a:t>
            </a:r>
          </a:p>
          <a:p>
            <a:pPr>
              <a:buNone/>
            </a:pPr>
            <a:r>
              <a:rPr lang="ru-RU" sz="3700" b="1" dirty="0" smtClean="0">
                <a:latin typeface="Times New Roman" pitchFamily="18" charset="0"/>
                <a:cs typeface="Times New Roman" pitchFamily="18" charset="0"/>
              </a:rPr>
              <a:t>- обеспечить сохранение существующего </a:t>
            </a:r>
            <a:r>
              <a:rPr lang="ru-RU" sz="3700" b="1" dirty="0" err="1" smtClean="0">
                <a:latin typeface="Times New Roman" pitchFamily="18" charset="0"/>
                <a:cs typeface="Times New Roman" pitchFamily="18" charset="0"/>
              </a:rPr>
              <a:t>объѐма </a:t>
            </a:r>
            <a:r>
              <a:rPr lang="ru-RU" sz="3700" b="1" dirty="0" smtClean="0">
                <a:latin typeface="Times New Roman" pitchFamily="18" charset="0"/>
                <a:cs typeface="Times New Roman" pitchFamily="18" charset="0"/>
              </a:rPr>
              <a:t>занятий физической культурой (в формате двигательной активности) не менее </a:t>
            </a:r>
            <a:r>
              <a:rPr lang="ru-RU" sz="3700" b="1" dirty="0" err="1" smtClean="0">
                <a:latin typeface="Times New Roman" pitchFamily="18" charset="0"/>
                <a:cs typeface="Times New Roman" pitchFamily="18" charset="0"/>
              </a:rPr>
              <a:t>трѐх </a:t>
            </a:r>
            <a:r>
              <a:rPr lang="ru-RU" sz="3700" b="1" dirty="0" smtClean="0">
                <a:latin typeface="Times New Roman" pitchFamily="18" charset="0"/>
                <a:cs typeface="Times New Roman" pitchFamily="18" charset="0"/>
              </a:rPr>
              <a:t>часов в неделю на всех уровнях общего образования;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Обновление содержания и технологий преподавания учебного предмета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обеспечить разработку и совершенствование контрольных измерительных материалов для проведения промежуточной и итоговой аттестации;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обеспечить модернизацию форм, средств, технологий и методик преподавания учебного предмета в соответствии с возрастными, психофизическими и иными особенностями обучающихся;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обеспечить интеграцию содержания учебного предмета, внеурочной деятельности с программами воспитания обучающихся, а также иными учебными предметами с использования ресурсов социальной среды;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59766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совершенствовать технологии проведения и содержание всероссийской олимпиады школьников по физической культуре; - совершенствовать формы, средства и технологии педагогического и врачебного контроля за занятиями физической культурой;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организовать разработку инструментария для оценки физических способностей, спортивных интересов обучающихся и самоопределения по направлению внеурочной деятельности, включая интерактивное тестирование;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обеспечить условия для деятельности школьных спортивных клубов, как одной из форм внеурочной деятельности; обеспечить использование ресурсов физкультурно-спортивных и иных организаций различной социальной направленности, в том числе для популяризации здорового образа жизни и формирования антидопингового мировоззрения и поведения в ходе достижения планируемого результата.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3559044</TotalTime>
  <Words>1277</Words>
  <Application>Microsoft Office PowerPoint</Application>
  <PresentationFormat>Экран (4:3)</PresentationFormat>
  <Paragraphs>76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Открытая</vt:lpstr>
      <vt:lpstr>                                                                                                                                                                         Проект  К О Н Ц Е П Ц И Я модернизации учебного предмета «Физическая культура» в Российской Федерации </vt:lpstr>
      <vt:lpstr>Общие положения</vt:lpstr>
      <vt:lpstr> Значение физической культуры в современной системе образования </vt:lpstr>
      <vt:lpstr>Цель Концепции </vt:lpstr>
      <vt:lpstr> Задачи Концепции: </vt:lpstr>
      <vt:lpstr> Основные направления реализации Концепции </vt:lpstr>
      <vt:lpstr>1. Обновление содержания и технологий преподавания учебного предмета </vt:lpstr>
      <vt:lpstr>Презентация PowerPoint</vt:lpstr>
      <vt:lpstr>Презентация PowerPoint</vt:lpstr>
      <vt:lpstr>2. Обновление учебно-методического обеспечения</vt:lpstr>
      <vt:lpstr> 3. Обновление материально-технического обеспечения </vt:lpstr>
      <vt:lpstr>4. Повышение кадрового потенциала </vt:lpstr>
      <vt:lpstr>Презентация PowerPoint</vt:lpstr>
      <vt:lpstr>  5. Формирование у обучающихся мотивации к регулярным занятиям физической культурой и использованию навыков здорового образа жизни </vt:lpstr>
      <vt:lpstr>Презентация PowerPoint</vt:lpstr>
      <vt:lpstr> Реализация настоящей Концепции обеспечит модернизацию учебного предмета«Физическая культура» и будет способствовать разработке и апробации механизмов развития физкультурного образования в Российской Федерации.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К О Н Ц Е П Ц И Я модернизации учебного предмета «Физическая культура» в Российской Федерации </dc:title>
  <cp:lastModifiedBy>RePack by Diakov</cp:lastModifiedBy>
  <cp:revision>13</cp:revision>
  <dcterms:modified xsi:type="dcterms:W3CDTF">2017-12-11T06:46:04Z</dcterms:modified>
</cp:coreProperties>
</file>