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59" r:id="rId16"/>
    <p:sldId id="265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F94D1-B6ED-4E08-8448-343A8607B9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666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94FD0-3E08-4642-9616-D5C595B61D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722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8934F-C363-4A8C-A4D8-BB6621B3CA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321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D4496-4713-431F-B97C-C53CAD3111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29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2881F-DDB4-4208-B200-912E03FFD6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807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BFA87-8E1A-40CD-A4D3-554AA01E31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282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F1612-A150-42C0-9DC8-6AE49547E5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914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64293-9D03-46B2-B6CB-1F5D6DD8F3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02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37461-FBD1-4302-B47D-9E7CBB43F4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902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43645-DF7D-409A-88F8-4A7F21CCA5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405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8D4EA-1CD5-4849-802B-B88FAAD135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371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122C3F90-0C24-46BF-A07A-2003F2751F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ooburst.com/book/zb03_501b6280b497b" TargetMode="External"/><Relationship Id="rId2" Type="http://schemas.openxmlformats.org/officeDocument/2006/relationships/hyperlink" Target="http://www.zooburst.com/book/zb01_50102a8457da2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zooburst.com/book/zb02_50264b7c91078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zooburst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zooburst.com/book/zb03_4f57703eaadb7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11188" y="404813"/>
            <a:ext cx="7772400" cy="1470025"/>
          </a:xfrm>
          <a:ln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Интерактивные книги </a:t>
            </a:r>
            <a:endParaRPr lang="ru-RU" sz="54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827584" y="5013176"/>
            <a:ext cx="7632575" cy="1536700"/>
          </a:xfrm>
          <a:ln>
            <a:miter lim="800000"/>
            <a:headEnd/>
            <a:tailEnd/>
          </a:ln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Митюгина</a:t>
            </a:r>
            <a: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Татьяна Геннадьевна, </a:t>
            </a:r>
            <a:r>
              <a:rPr lang="ru-RU" sz="1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учитель английского языка </a:t>
            </a:r>
          </a:p>
          <a:p>
            <a:pPr eaLnBrk="1" hangingPunct="1">
              <a:defRPr/>
            </a:pPr>
            <a:r>
              <a:rPr lang="ru-RU" sz="1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МБОУ – </a:t>
            </a:r>
            <a:r>
              <a:rPr lang="ru-RU" sz="1800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Кокинская</a:t>
            </a:r>
            <a:r>
              <a:rPr lang="ru-RU" sz="1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СОШ Брянской области</a:t>
            </a:r>
            <a:endParaRPr lang="ru-RU" sz="18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 descr="Рисунок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981075"/>
            <a:ext cx="8170862" cy="547211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 descr="Рисунок7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981075"/>
            <a:ext cx="8321675" cy="542925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2" descr="Рисунок9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836613"/>
            <a:ext cx="8424863" cy="56165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 descr="Рисунок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765175"/>
            <a:ext cx="8497888" cy="56800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539750" y="1628775"/>
            <a:ext cx="75612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2400" b="1">
                <a:latin typeface="Times New Roman" pitchFamily="18" charset="0"/>
                <a:cs typeface="Times New Roman" pitchFamily="18" charset="0"/>
                <a:hlinkClick r:id="rId2"/>
              </a:rPr>
              <a:t>http://www.zooburst.com/book/zb01_50102a8457da2</a:t>
            </a:r>
            <a:endParaRPr lang="en-US" altLang="ru-RU" sz="2400" b="1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sz="2400" b="1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 London Zoo</a:t>
            </a: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5363" name="Прямоугольник 2"/>
          <p:cNvSpPr>
            <a:spLocks noChangeArrowheads="1"/>
          </p:cNvSpPr>
          <p:nvPr/>
        </p:nvSpPr>
        <p:spPr bwMode="auto">
          <a:xfrm>
            <a:off x="539750" y="3105150"/>
            <a:ext cx="7200900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2400" b="1">
                <a:latin typeface="Times New Roman" pitchFamily="18" charset="0"/>
                <a:cs typeface="Times New Roman" pitchFamily="18" charset="0"/>
                <a:hlinkClick r:id="rId3"/>
              </a:rPr>
              <a:t>http://www.zooburst.com/book/zb03_501b6280b497b</a:t>
            </a:r>
            <a:endParaRPr lang="en-US" altLang="ru-RU" sz="2400" b="1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altLang="ru-RU" sz="2400" b="1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Family Rap</a:t>
            </a: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5364" name="Прямоугольник 3"/>
          <p:cNvSpPr>
            <a:spLocks noChangeArrowheads="1"/>
          </p:cNvSpPr>
          <p:nvPr/>
        </p:nvSpPr>
        <p:spPr bwMode="auto">
          <a:xfrm>
            <a:off x="539750" y="4581525"/>
            <a:ext cx="7416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2400" b="1">
                <a:latin typeface="Times New Roman" pitchFamily="18" charset="0"/>
                <a:cs typeface="Times New Roman" pitchFamily="18" charset="0"/>
                <a:hlinkClick r:id="rId4"/>
              </a:rPr>
              <a:t>http://www.zooburst.com/book/zb02_50264b7c91078</a:t>
            </a:r>
            <a:endParaRPr lang="en-US" altLang="ru-RU" sz="2400" b="1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altLang="ru-RU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Teremok</a:t>
            </a: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288" y="260350"/>
            <a:ext cx="8359775" cy="60483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  <a:ln>
            <a:miter lim="800000"/>
            <a:headEnd/>
            <a:tailEnd/>
          </a:ln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5400" b="1" dirty="0" err="1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ZooBurst</a:t>
            </a:r>
            <a:endParaRPr lang="ru-RU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29600" cy="4967287"/>
          </a:xfrm>
        </p:spPr>
        <p:txBody>
          <a:bodyPr/>
          <a:lstStyle/>
          <a:p>
            <a:pPr eaLnBrk="1" hangingPunct="1">
              <a:lnSpc>
                <a:spcPct val="95000"/>
              </a:lnSpc>
            </a:pPr>
            <a:r>
              <a:rPr lang="en-US" altLang="ru-RU" sz="2400" b="1" smtClean="0">
                <a:solidFill>
                  <a:srgbClr val="0B5394"/>
                </a:solidFill>
                <a:latin typeface="Times New Roman" pitchFamily="18" charset="0"/>
                <a:cs typeface="Times New Roman" pitchFamily="18" charset="0"/>
              </a:rPr>
              <a:t>Сервис позволяет создавать интерактивные 3D книги.</a:t>
            </a:r>
            <a:endParaRPr lang="en-US" altLang="ru-RU" sz="2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en-US" altLang="ru-RU" sz="2400" b="1" smtClean="0">
                <a:solidFill>
                  <a:srgbClr val="0B5394"/>
                </a:solidFill>
                <a:latin typeface="Times New Roman" pitchFamily="18" charset="0"/>
                <a:cs typeface="Times New Roman" pitchFamily="18" charset="0"/>
              </a:rPr>
              <a:t>Основатель сервиса </a:t>
            </a:r>
            <a:r>
              <a:rPr lang="ru-RU" altLang="ru-RU" sz="2400" b="1" smtClean="0">
                <a:solidFill>
                  <a:srgbClr val="0B5394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altLang="ru-RU" sz="2400" b="1" smtClean="0">
                <a:solidFill>
                  <a:srgbClr val="0B5394"/>
                </a:solidFill>
                <a:latin typeface="Times New Roman" pitchFamily="18" charset="0"/>
                <a:cs typeface="Times New Roman" pitchFamily="18" charset="0"/>
              </a:rPr>
              <a:t>научный сотрудник Нью-Йоркского Университета </a:t>
            </a:r>
            <a:r>
              <a:rPr lang="ru-RU" altLang="ru-RU" sz="2400" b="1" smtClean="0">
                <a:solidFill>
                  <a:srgbClr val="0B539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400" b="1" smtClean="0">
                <a:solidFill>
                  <a:srgbClr val="0B5394"/>
                </a:solidFill>
                <a:latin typeface="Times New Roman" pitchFamily="18" charset="0"/>
                <a:cs typeface="Times New Roman" pitchFamily="18" charset="0"/>
              </a:rPr>
              <a:t>Крейг </a:t>
            </a:r>
            <a:r>
              <a:rPr lang="ru-RU" altLang="ru-RU" sz="2400" b="1" smtClean="0">
                <a:solidFill>
                  <a:srgbClr val="0B539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400" b="1" smtClean="0">
                <a:solidFill>
                  <a:srgbClr val="0B5394"/>
                </a:solidFill>
                <a:latin typeface="Times New Roman" pitchFamily="18" charset="0"/>
                <a:cs typeface="Times New Roman" pitchFamily="18" charset="0"/>
              </a:rPr>
              <a:t>Капп (США, Нью-Джерси).</a:t>
            </a:r>
            <a:endParaRPr lang="en-US" altLang="ru-RU" sz="2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altLang="ru-RU" smtClean="0">
              <a:solidFill>
                <a:srgbClr val="003366"/>
              </a:solidFill>
            </a:endParaRPr>
          </a:p>
        </p:txBody>
      </p:sp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1835150" y="5732463"/>
            <a:ext cx="5329238" cy="523875"/>
          </a:xfrm>
          <a:prstGeom prst="rect">
            <a:avLst/>
          </a:prstGeom>
          <a:solidFill>
            <a:srgbClr val="0070C0"/>
          </a:soli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Times New Roman" pitchFamily="18" charset="0"/>
                <a:cs typeface="Times New Roman" pitchFamily="18" charset="0"/>
                <a:hlinkClick r:id="rId2"/>
              </a:rPr>
              <a:t>http://www.zooburst.com/</a:t>
            </a:r>
            <a:endParaRPr lang="ru-RU" altLang="ru-RU" sz="28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2708275"/>
            <a:ext cx="2735262" cy="273685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Рисунок 7" descr="Zooburst_bann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3068638"/>
            <a:ext cx="3681412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125538"/>
            <a:ext cx="8229600" cy="49657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Книгу можно листать, наблюдая необычное появление изображений, поворачивать вокруг оси, наклонять.</a:t>
            </a:r>
          </a:p>
          <a:p>
            <a:pPr eaLnBrk="1" hangingPunct="1">
              <a:buFontTx/>
              <a:buNone/>
            </a:pPr>
            <a:endParaRPr lang="ru-RU" altLang="ru-RU" smtClean="0">
              <a:solidFill>
                <a:srgbClr val="003366"/>
              </a:solidFill>
            </a:endParaRPr>
          </a:p>
        </p:txBody>
      </p:sp>
      <p:pic>
        <p:nvPicPr>
          <p:cNvPr id="4099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781300"/>
            <a:ext cx="4195763" cy="251936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781300"/>
            <a:ext cx="4313238" cy="251936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268413"/>
            <a:ext cx="8229600" cy="496728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2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2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События, которые описываются в книге, представлены в двух режимах: повествовании (что происходит на странице) и монологах/диалогах действующих лиц.</a:t>
            </a:r>
          </a:p>
          <a:p>
            <a:pPr eaLnBrk="1" hangingPunct="1">
              <a:buFontTx/>
              <a:buNone/>
            </a:pPr>
            <a:endParaRPr lang="ru-RU" altLang="ru-RU" smtClean="0">
              <a:solidFill>
                <a:srgbClr val="003366"/>
              </a:solidFill>
            </a:endParaRPr>
          </a:p>
        </p:txBody>
      </p:sp>
      <p:pic>
        <p:nvPicPr>
          <p:cNvPr id="512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2565400"/>
            <a:ext cx="5473700" cy="367188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2800" i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u="sng" smtClean="0">
                <a:latin typeface="Times New Roman" pitchFamily="18" charset="0"/>
                <a:cs typeface="Times New Roman" pitchFamily="18" charset="0"/>
                <a:hlinkClick r:id="rId2"/>
              </a:rPr>
              <a:t>http://www.zooburst.com/book/zb03_4f57703eaadb7</a:t>
            </a:r>
            <a:r>
              <a:rPr lang="ru-RU" altLang="ru-RU" sz="2800" i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i="1" smtClean="0">
                <a:latin typeface="Times New Roman" pitchFamily="18" charset="0"/>
                <a:cs typeface="Times New Roman" pitchFamily="18" charset="0"/>
              </a:rPr>
            </a:br>
            <a:endParaRPr lang="ru-RU" altLang="ru-RU" sz="28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Рисунок 5" descr="Рисунок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650" y="1196975"/>
            <a:ext cx="8034338" cy="525621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5" descr="Рисунок2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913" y="549275"/>
            <a:ext cx="8828087" cy="575945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5" descr="Рисунок3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836613"/>
            <a:ext cx="8316912" cy="544988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5" descr="Рисунок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908050"/>
            <a:ext cx="8094663" cy="54737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 descr="Рисунок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908050"/>
            <a:ext cx="8316912" cy="54737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ка">
  <a:themeElements>
    <a:clrScheme name="Другая 5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2060"/>
      </a:hlink>
      <a:folHlink>
        <a:srgbClr val="00206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Техника</Template>
  <TotalTime>64</TotalTime>
  <Words>97</Words>
  <Application>Microsoft Office PowerPoint</Application>
  <PresentationFormat>Экран (4:3)</PresentationFormat>
  <Paragraphs>19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Техника</vt:lpstr>
      <vt:lpstr>Интерактивные книги </vt:lpstr>
      <vt:lpstr>ZooBurst</vt:lpstr>
      <vt:lpstr>Презентация PowerPoint</vt:lpstr>
      <vt:lpstr>Презентация PowerPoint</vt:lpstr>
      <vt:lpstr> http://www.zooburst.com/book/zb03_4f57703eaadb7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Интерактивные книги</dc:title>
  <dc:creator>Tatyana</dc:creator>
  <cp:lastModifiedBy>Tanya</cp:lastModifiedBy>
  <cp:revision>11</cp:revision>
  <dcterms:created xsi:type="dcterms:W3CDTF">2012-03-11T17:09:04Z</dcterms:created>
  <dcterms:modified xsi:type="dcterms:W3CDTF">2013-10-29T12:10:36Z</dcterms:modified>
</cp:coreProperties>
</file>