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1" r:id="rId5"/>
    <p:sldId id="260" r:id="rId6"/>
    <p:sldId id="266" r:id="rId7"/>
    <p:sldId id="267" r:id="rId8"/>
    <p:sldId id="265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04.02.2021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30425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«Учитель года России– 2021»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3685032"/>
            <a:ext cx="5074904" cy="1760192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– эффективный учитель!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149080"/>
            <a:ext cx="281641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07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Slushatel\Рабочий стол\2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77" y="186198"/>
            <a:ext cx="8712967" cy="652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34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692696"/>
            <a:ext cx="7772400" cy="1800200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период с 1 по 4 февраля 2021г….</a:t>
            </a: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курсы повышения квалификации победителей муниципального этапа конкурса 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«Учитель года России 2021» 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Брянской области по ДПП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«Профессиональное развитие педагогов в условиях реализации 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ФГОС ООО и СОО»</a:t>
            </a:r>
            <a:br>
              <a:rPr lang="ru-RU" sz="1800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832" y="3539310"/>
            <a:ext cx="2058807" cy="1473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4400" t="14001" r="24200"/>
          <a:stretch/>
        </p:blipFill>
        <p:spPr bwMode="auto">
          <a:xfrm>
            <a:off x="389794" y="2276872"/>
            <a:ext cx="3051810" cy="40849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25400" t="14250" r="25002"/>
          <a:stretch/>
        </p:blipFill>
        <p:spPr bwMode="auto">
          <a:xfrm>
            <a:off x="3563888" y="2288937"/>
            <a:ext cx="2944495" cy="40728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26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5976" y="476672"/>
            <a:ext cx="41388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</a:rPr>
              <a:t>ГАУ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«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effectLst/>
              </a:rPr>
              <a:t>Детский технопарк «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effectLst/>
              </a:rPr>
              <a:t>Кванториум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»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3" name="Picture 3" descr="C:\Documents and Settings\Slushatel\Рабочий стол\ФОТО КПК Учитель года 2021\IMG_20210201_100521_BURST001_CO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76" y="504419"/>
            <a:ext cx="3657484" cy="2743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Documents and Settings\Slushatel\Рабочий стол\ФОТО КПК Учитель года 2021\IMG_20210201_1010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310" y="1867062"/>
            <a:ext cx="2754306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445224"/>
            <a:ext cx="1408207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Documents and Settings\Slushatel\Рабочий стол\ФОТО КПК Учитель года 2021\IMG_20210201_1026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70" y="3501007"/>
            <a:ext cx="3848740" cy="2886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525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3202696" cy="1368152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effectLst/>
              </a:rPr>
              <a:t>ГАУ </a:t>
            </a:r>
            <a:br>
              <a:rPr lang="ru-RU" sz="2000" dirty="0">
                <a:solidFill>
                  <a:schemeClr val="accent1">
                    <a:lumMod val="75000"/>
                  </a:schemeClr>
                </a:solidFill>
                <a:effectLst/>
              </a:rPr>
            </a:br>
            <a:r>
              <a:rPr lang="ru-RU" sz="2000" dirty="0">
                <a:solidFill>
                  <a:schemeClr val="accent1">
                    <a:lumMod val="75000"/>
                  </a:schemeClr>
                </a:solidFill>
                <a:effectLst/>
              </a:rPr>
              <a:t>«Детский технопарк «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effectLst/>
              </a:rPr>
              <a:t>Кванториум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effectLst/>
              </a:rPr>
              <a:t>»</a:t>
            </a:r>
            <a:endParaRPr lang="ru-RU" sz="2000" dirty="0"/>
          </a:p>
        </p:txBody>
      </p:sp>
      <p:pic>
        <p:nvPicPr>
          <p:cNvPr id="6146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02544"/>
            <a:ext cx="1796032" cy="1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Documents and Settings\Slushatel\Рабочий стол\ФОТО КПК Учитель года 2021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445" y="620688"/>
            <a:ext cx="422447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Documents and Settings\Slushatel\Рабочий стол\ФОТО КПК Учитель года 2021\IMG_20210201_1010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4984"/>
            <a:ext cx="3922261" cy="294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883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692696"/>
            <a:ext cx="7772400" cy="86409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ГАУ ДПО «БИПКРО»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2-4 февраля 2021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098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5282490"/>
            <a:ext cx="1512167" cy="108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Documents and Settings\Slushatel\Рабочий стол\ФОТО КПК Учитель года 2021\IMG_20210203_1309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46" y="1534480"/>
            <a:ext cx="2717034" cy="362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Slushatel\Рабочий стол\ФОТО КПК Учитель года 2021\IMG_20210203_122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92171"/>
            <a:ext cx="2829640" cy="377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Documents and Settings\Slushatel\Рабочий стол\ФОТО КПК Учитель года 2021\IMG_20210203_1230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496" y="1550346"/>
            <a:ext cx="2705135" cy="360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38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lushatel\Рабочий стол\Васькина 2020\РАБОТА 2020\КОНКУРСНОЕ ДВИЖЕНИЕ\учитель года 2021\2021\ФОТО КПК Учитель года 2021\IMG_20210203_121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8972">
            <a:off x="750353" y="1204911"/>
            <a:ext cx="2713062" cy="361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665784"/>
            <a:ext cx="3706751" cy="648072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ГАУ ДПО «БИПКРО»</a:t>
            </a:r>
            <a:br>
              <a:rPr lang="ru-RU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2-4 февраля 2021</a:t>
            </a:r>
            <a:endParaRPr lang="ru-RU" b="1" dirty="0"/>
          </a:p>
        </p:txBody>
      </p:sp>
      <p:pic>
        <p:nvPicPr>
          <p:cNvPr id="1029" name="Picture 5" descr="C:\Documents and Settings\Slushatel\Рабочий стол\Васькина 2020\РАБОТА 2020\КОНКУРСНОЕ ДВИЖЕНИЕ\учитель года 2021\2021\ФОТО КПК Учитель года 2021\1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5624">
            <a:off x="5697308" y="1526823"/>
            <a:ext cx="25922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Slushatel\Рабочий стол\Васькина 2020\РАБОТА 2020\КОНКУРСНОЕ ДВИЖЕНИЕ\учитель года 2021\2021\ФОТО КПК Учитель года 2021\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17032"/>
            <a:ext cx="3526886" cy="264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5282490"/>
            <a:ext cx="1512167" cy="108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54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Slushatel\Рабочий стол\Васькина 2020\РАБОТА 2020\КОНКУРСНОЕ ДВИЖЕНИЕ\учитель года 2021\2021\ФОТО КПК Учитель года 2021\5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6673"/>
            <a:ext cx="2862319" cy="381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Slushatel\Рабочий стол\Васькина 2020\РАБОТА 2020\КОНКУРСНОЕ ДВИЖЕНИЕ\учитель года 2021\2021\ФОТО КПК Учитель года 2021\Новое изображение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92"/>
          <a:stretch/>
        </p:blipFill>
        <p:spPr bwMode="auto">
          <a:xfrm>
            <a:off x="3419872" y="3088182"/>
            <a:ext cx="3310613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74030"/>
            <a:ext cx="1512167" cy="108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Slushatel\Рабочий стол\Васькина 2020\РАБОТА 2020\КОНКУРСНОЕ ДВИЖЕНИЕ\учитель года 2021\2021\ФОТО КПК Учитель года 2021\7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72" y="476673"/>
            <a:ext cx="2970331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893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22376" y="404664"/>
            <a:ext cx="7772400" cy="864096"/>
          </a:xfrm>
        </p:spPr>
        <p:txBody>
          <a:bodyPr/>
          <a:lstStyle/>
          <a:p>
            <a:pPr algn="l"/>
            <a:r>
              <a:rPr lang="ru-RU" dirty="0" smtClean="0"/>
              <a:t>сочинение – эссе….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0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Slushatel\Рабочий стол\ФОТО КПК Учитель года 2021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12776"/>
            <a:ext cx="6624736" cy="498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Slushatel\Рабочий стол\i22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6" y="5469219"/>
            <a:ext cx="1333768" cy="95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722376" y="548680"/>
            <a:ext cx="7772400" cy="86409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Я- эффективный учитель!!!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2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167</TotalTime>
  <Words>41</Words>
  <Application>Microsoft Office PowerPoint</Application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«Учитель года России– 2021»</vt:lpstr>
      <vt:lpstr>в период с 1 по 4 февраля 2021г…. курсы повышения квалификации победителей муниципального этапа конкурса  «Учитель года России 2021»  Брянской области по ДПП «Профессиональное развитие педагогов в условиях реализации  ФГОС ООО и СОО» </vt:lpstr>
      <vt:lpstr>ГАУ  «Детский технопарк «Кванториум»</vt:lpstr>
      <vt:lpstr>ГАУ  «Детский технопарк «Кванториум»</vt:lpstr>
      <vt:lpstr>ГАУ ДПО «БИПКРО» 2-4 февраля 2021</vt:lpstr>
      <vt:lpstr>Презентация PowerPoint</vt:lpstr>
      <vt:lpstr>Презентация PowerPoint</vt:lpstr>
      <vt:lpstr>сочинение – эссе….</vt:lpstr>
      <vt:lpstr>Я- эффективный учитель!!!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Учитель года - 2021</dc:title>
  <cp:lastModifiedBy>Слушатель</cp:lastModifiedBy>
  <cp:revision>20</cp:revision>
  <dcterms:modified xsi:type="dcterms:W3CDTF">2021-02-04T06:46:38Z</dcterms:modified>
</cp:coreProperties>
</file>