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8" autoAdjust="0"/>
    <p:restoredTop sz="94660"/>
  </p:normalViewPr>
  <p:slideViewPr>
    <p:cSldViewPr snapToGrid="0">
      <p:cViewPr varScale="1">
        <p:scale>
          <a:sx n="55" d="100"/>
          <a:sy n="55" d="100"/>
        </p:scale>
        <p:origin x="48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572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680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14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23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7750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78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99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692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737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16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ED199-2FF6-4C70-85BD-0D04AA04BD44}" type="datetimeFigureOut">
              <a:rPr lang="ru-RU" smtClean="0"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B07B2-DF86-416C-A0DE-47E98172BE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06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695" y="134911"/>
            <a:ext cx="11002780" cy="6160957"/>
          </a:xfrm>
        </p:spPr>
        <p:txBody>
          <a:bodyPr>
            <a:normAutofit/>
          </a:bodyPr>
          <a:lstStyle/>
          <a:p>
            <a:pPr algn="r"/>
            <a:r>
              <a:rPr lang="ru-RU" i="1" dirty="0"/>
              <a:t>Эпиграф</a:t>
            </a:r>
            <a:endParaRPr lang="ru-RU" dirty="0"/>
          </a:p>
          <a:p>
            <a:pPr algn="r"/>
            <a:r>
              <a:rPr lang="ru-RU" sz="4000" b="1" i="1" dirty="0"/>
              <a:t>Приглядывайтесь к облакам,</a:t>
            </a:r>
            <a:br>
              <a:rPr lang="ru-RU" sz="4000" b="1" i="1" dirty="0"/>
            </a:br>
            <a:r>
              <a:rPr lang="ru-RU" sz="4000" b="1" i="1" dirty="0"/>
              <a:t>Прислушивайтесь к птицам,</a:t>
            </a:r>
            <a:br>
              <a:rPr lang="ru-RU" sz="4000" b="1" i="1" dirty="0"/>
            </a:br>
            <a:r>
              <a:rPr lang="ru-RU" sz="4000" b="1" i="1" dirty="0"/>
              <a:t>Притрагивайтесь к ручейкам –</a:t>
            </a:r>
            <a:br>
              <a:rPr lang="ru-RU" sz="4000" b="1" i="1" dirty="0"/>
            </a:br>
            <a:r>
              <a:rPr lang="ru-RU" sz="4000" b="1" i="1" dirty="0"/>
              <a:t>Ничто не повторится.</a:t>
            </a:r>
            <a:br>
              <a:rPr lang="ru-RU" sz="4000" b="1" i="1" dirty="0"/>
            </a:br>
            <a:r>
              <a:rPr lang="ru-RU" sz="4000" b="1" i="1" dirty="0"/>
              <a:t>За часом час, за мигом миг</a:t>
            </a:r>
            <a:br>
              <a:rPr lang="ru-RU" sz="4000" b="1" i="1" dirty="0"/>
            </a:br>
            <a:r>
              <a:rPr lang="ru-RU" sz="4000" b="1" i="1" dirty="0"/>
              <a:t>Впадайте в изумление.</a:t>
            </a:r>
            <a:br>
              <a:rPr lang="ru-RU" sz="4000" b="1" i="1" dirty="0"/>
            </a:br>
            <a:r>
              <a:rPr lang="ru-RU" sz="4000" b="1" i="1" dirty="0"/>
              <a:t>Всё будет так, и всё не так</a:t>
            </a:r>
            <a:br>
              <a:rPr lang="ru-RU" sz="4000" b="1" i="1" dirty="0"/>
            </a:br>
            <a:r>
              <a:rPr lang="ru-RU" sz="4000" b="1" i="1" dirty="0"/>
              <a:t>Через одно мгновение…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14289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16284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Напряжение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зажимах электрического утюга 220 В, сопротивление нагревательного элемента утюга 50 Ом. Чему равна сила тока в нагревательном элементе?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60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99" y="489816"/>
            <a:ext cx="9980494" cy="5065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13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564" y="365125"/>
            <a:ext cx="10550236" cy="1338984"/>
          </a:xfrm>
        </p:spPr>
        <p:txBody>
          <a:bodyPr/>
          <a:lstStyle/>
          <a:p>
            <a:r>
              <a:rPr lang="ru-RU" dirty="0" smtClean="0"/>
              <a:t>Самостоятельно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 smtClean="0"/>
              <a:t>   Вариант </a:t>
            </a:r>
            <a:r>
              <a:rPr lang="ru-RU" b="1" i="1" dirty="0"/>
              <a:t>1</a:t>
            </a:r>
            <a:endParaRPr lang="ru-RU" dirty="0"/>
          </a:p>
          <a:p>
            <a:r>
              <a:rPr lang="ru-RU" dirty="0"/>
              <a:t>Маша в цепь с напряжением 42 В включила электрическую лампочку, сила тока в которой 0,1 А. Найдите мощность тока в лампочке.</a:t>
            </a:r>
          </a:p>
          <a:p>
            <a:pPr marL="0" indent="0">
              <a:buNone/>
            </a:pPr>
            <a:r>
              <a:rPr lang="ru-RU" b="1" i="1" dirty="0" smtClean="0"/>
              <a:t>    Вариант </a:t>
            </a:r>
            <a:r>
              <a:rPr lang="ru-RU" b="1" i="1" dirty="0"/>
              <a:t>2</a:t>
            </a:r>
            <a:endParaRPr lang="ru-RU" dirty="0"/>
          </a:p>
          <a:p>
            <a:r>
              <a:rPr lang="ru-RU" dirty="0"/>
              <a:t>Дима в цепь с напряжением 42 В включил электрическую лампочку, мощность потребления тока в которой 4,2 Вт. Найдите силу тока в лампочке.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3677" y="3244334"/>
            <a:ext cx="2611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Ответ: Р=4,2 Вт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3677" y="5508762"/>
            <a:ext cx="2304926" cy="291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200"/>
              </a:lnSpc>
              <a:spcAft>
                <a:spcPts val="600"/>
              </a:spcAft>
            </a:pP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Ответ: </a:t>
            </a:r>
            <a:r>
              <a:rPr lang="en-US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=0,1А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37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3622962" y="2074346"/>
            <a:ext cx="3692237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Самостоятельно: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tabLst>
                <a:tab pos="457200" algn="l"/>
              </a:tabLst>
            </a:pPr>
            <a:r>
              <a:rPr lang="ru-RU" altLang="ru-RU" dirty="0" smtClean="0">
                <a:ea typeface="Times New Roman" panose="02020603050405020304" pitchFamily="18" charset="0"/>
              </a:rPr>
              <a:t>На оценку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“3” – 1167,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“4” – 1202,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“5” –1204.</a:t>
            </a:r>
            <a:endParaRPr kumimoji="0" lang="ru-RU" alt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03564" y="365125"/>
            <a:ext cx="7024254" cy="1338984"/>
          </a:xfrm>
        </p:spPr>
        <p:txBody>
          <a:bodyPr/>
          <a:lstStyle/>
          <a:p>
            <a:r>
              <a:rPr lang="ru-RU" dirty="0" smtClean="0"/>
              <a:t>А.В. </a:t>
            </a:r>
            <a:r>
              <a:rPr lang="ru-RU" dirty="0" err="1" smtClean="0"/>
              <a:t>Перышкин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Сборник задач по физике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81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89710"/>
            <a:ext cx="10508673" cy="5387254"/>
          </a:xfrm>
        </p:spPr>
        <p:txBody>
          <a:bodyPr>
            <a:normAutofit/>
          </a:bodyPr>
          <a:lstStyle/>
          <a:p>
            <a:r>
              <a:rPr lang="ru-RU" sz="3900" b="1" dirty="0"/>
              <a:t>Знание законов электричества даёт мне…</a:t>
            </a:r>
            <a:r>
              <a:rPr lang="ru-RU" sz="3900" dirty="0"/>
              <a:t> </a:t>
            </a:r>
            <a:endParaRPr lang="ru-RU" sz="3900" dirty="0" smtClean="0"/>
          </a:p>
          <a:p>
            <a:pPr marL="0" indent="0">
              <a:buNone/>
            </a:pPr>
            <a:r>
              <a:rPr lang="ru-RU" sz="3900" dirty="0" smtClean="0"/>
              <a:t>(</a:t>
            </a:r>
            <a:r>
              <a:rPr lang="ru-RU" sz="3900" dirty="0"/>
              <a:t>пусть каждый из вас продолжит фразу самостоятельно).</a:t>
            </a:r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 smtClean="0"/>
              <a:t>Домашнее </a:t>
            </a:r>
            <a:r>
              <a:rPr lang="ru-RU" b="1" dirty="0"/>
              <a:t>задание</a:t>
            </a:r>
            <a:endParaRPr lang="ru-RU" dirty="0"/>
          </a:p>
          <a:p>
            <a:pPr marL="0" lvl="0" indent="0">
              <a:buNone/>
            </a:pPr>
            <a:r>
              <a:rPr lang="ru-RU" dirty="0" smtClean="0"/>
              <a:t>1. Прочитать </a:t>
            </a:r>
            <a:r>
              <a:rPr lang="ru-RU" dirty="0"/>
              <a:t>параграф по учебнику.</a:t>
            </a:r>
            <a:br>
              <a:rPr lang="ru-RU" dirty="0"/>
            </a:br>
            <a:r>
              <a:rPr lang="ru-RU" dirty="0"/>
              <a:t>2. Ответить на вопросы к параграфам.</a:t>
            </a:r>
          </a:p>
          <a:p>
            <a:pPr marL="0" indent="0">
              <a:buNone/>
            </a:pPr>
            <a:r>
              <a:rPr lang="ru-RU" dirty="0"/>
              <a:t>3. Доделать задачи, по желанию задания стр.149 (исследовательская работа: «Энергосбережение»).</a:t>
            </a:r>
          </a:p>
        </p:txBody>
      </p:sp>
    </p:spTree>
    <p:extLst>
      <p:ext uri="{BB962C8B-B14F-4D97-AF65-F5344CB8AC3E}">
        <p14:creationId xmlns:p14="http://schemas.microsoft.com/office/powerpoint/2010/main" val="400392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58398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Урок-обобщение по теме «Электрические явления»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6580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Урок-обобщение по теме «Электрические явления»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 </a:t>
            </a:r>
            <a:endParaRPr lang="ru-RU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обобщить знания учащихся об основных формулах, понятиях по теме «Электрические явления»;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учащихся навыки применения знаний на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414585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91656" y="946787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 опытов с тремя различными проводниками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942" y="2272350"/>
            <a:ext cx="11706116" cy="31540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3784" y="3369918"/>
            <a:ext cx="1089307" cy="4559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0601" y="4148261"/>
            <a:ext cx="892540" cy="49585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862747"/>
            <a:ext cx="1014646" cy="563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72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37217" y="1069663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 опытов с тремя различными проводниками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5520" y="2508622"/>
            <a:ext cx="11663728" cy="314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5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491" y="-12448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 соединение проводников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938" y="980606"/>
            <a:ext cx="4123998" cy="137466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8282" y="2489343"/>
            <a:ext cx="7776791" cy="362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0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491" y="-12448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 соединение проводников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2938" y="980606"/>
            <a:ext cx="4123998" cy="137466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580" y="2489343"/>
            <a:ext cx="7776791" cy="362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66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6765"/>
            <a:ext cx="10515600" cy="1325563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 соединение проводников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344" y="720872"/>
            <a:ext cx="2398789" cy="12251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342" y="2113870"/>
            <a:ext cx="7118872" cy="4482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04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16765"/>
            <a:ext cx="10515600" cy="1325563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соединение проводников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344" y="720872"/>
            <a:ext cx="2398789" cy="1225188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5373" y="2046435"/>
            <a:ext cx="7191384" cy="452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6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172</Words>
  <Application>Microsoft Office PowerPoint</Application>
  <PresentationFormat>Широкоэкранный</PresentationFormat>
  <Paragraphs>34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Урок-обобщение по теме «Электрические явления» </vt:lpstr>
      <vt:lpstr>Урок-обобщение по теме «Электрические явления»</vt:lpstr>
      <vt:lpstr>Заполните таблицу опытов с тремя различными проводниками</vt:lpstr>
      <vt:lpstr>Заполните таблицу опытов с тремя различными проводниками</vt:lpstr>
      <vt:lpstr>Назовите вид соединение проводников</vt:lpstr>
      <vt:lpstr>Назовите вид соединение проводников</vt:lpstr>
      <vt:lpstr>Назовите вид соединение проводников</vt:lpstr>
      <vt:lpstr>Назовите вид соединение проводников</vt:lpstr>
      <vt:lpstr>     Задача   Напряжение на зажимах электрического утюга 220 В, сопротивление нагревательного элемента утюга 50 Ом. Чему равна сила тока в нагревательном элементе?  </vt:lpstr>
      <vt:lpstr>Презентация PowerPoint</vt:lpstr>
      <vt:lpstr>Самостоятельно</vt:lpstr>
      <vt:lpstr>А.В. Перышкин Сборник задач по физике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alex</cp:lastModifiedBy>
  <cp:revision>15</cp:revision>
  <dcterms:created xsi:type="dcterms:W3CDTF">2020-03-11T00:48:43Z</dcterms:created>
  <dcterms:modified xsi:type="dcterms:W3CDTF">2020-09-17T18:03:26Z</dcterms:modified>
</cp:coreProperties>
</file>