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67" r:id="rId4"/>
    <p:sldId id="258" r:id="rId5"/>
    <p:sldId id="264" r:id="rId6"/>
    <p:sldId id="268" r:id="rId7"/>
    <p:sldId id="265" r:id="rId8"/>
    <p:sldId id="269" r:id="rId9"/>
    <p:sldId id="261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84B35-9BB8-4967-8434-104D6B69B334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84765-0F5A-443E-A0DA-EE7848DFE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764704"/>
            <a:ext cx="5832648" cy="16561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«</a:t>
            </a:r>
            <a:r>
              <a:rPr lang="ru-RU" sz="3600" b="1" dirty="0" smtClean="0">
                <a:solidFill>
                  <a:schemeClr val="bg1"/>
                </a:solidFill>
              </a:rPr>
              <a:t>Развитие практик использования результатов оценочных процедур в управлении качеством общего образования. Региональный аспект</a:t>
            </a:r>
            <a:r>
              <a:rPr lang="ru-RU" sz="3600" b="1" dirty="0" smtClean="0">
                <a:solidFill>
                  <a:schemeClr val="bg1"/>
                </a:solidFill>
              </a:rPr>
              <a:t>»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779912" y="4725144"/>
            <a:ext cx="2520280" cy="89396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БИПКРО 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20 ноября 2019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ds04.infourok.ru/uploads/ex/0a03/0010bf5a-698ffb91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5.infourok.ru/uploads/ex/12ac/0001241b-2aaa21c2/img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7981" r="3256"/>
          <a:stretch>
            <a:fillRect/>
          </a:stretch>
        </p:blipFill>
        <p:spPr bwMode="auto">
          <a:xfrm>
            <a:off x="0" y="0"/>
            <a:ext cx="9144000" cy="686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764704"/>
            <a:ext cx="5832648" cy="302433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«</a:t>
            </a:r>
            <a:r>
              <a:rPr lang="ru-RU" sz="4000" b="1" dirty="0" smtClean="0">
                <a:solidFill>
                  <a:schemeClr val="bg1"/>
                </a:solidFill>
              </a:rPr>
              <a:t>Я не устаю повторять, что управление качеством начинается с подготовки кадров и заканчивается подготовкой кадров</a:t>
            </a:r>
            <a:r>
              <a:rPr lang="ru-RU" sz="4000" b="1" dirty="0" smtClean="0">
                <a:solidFill>
                  <a:schemeClr val="bg1"/>
                </a:solidFill>
              </a:rPr>
              <a:t>»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4725144"/>
            <a:ext cx="4032448" cy="893961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400" b="1" dirty="0" err="1" smtClean="0">
                <a:solidFill>
                  <a:schemeClr val="bg1"/>
                </a:solidFill>
              </a:rPr>
              <a:t>Каору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Исикаваз</a:t>
            </a:r>
            <a:r>
              <a:rPr lang="ru-RU" sz="2400" b="1" dirty="0" smtClean="0">
                <a:solidFill>
                  <a:schemeClr val="bg1"/>
                </a:solidFill>
              </a:rPr>
              <a:t>, автор книги «Японские методы управления качеством»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ocialinform.ru/wp-content/uploads/2019/04/%D1%88%D0%BA%D0%BE%D0%BB%D0%B0.jpg"/>
          <p:cNvPicPr>
            <a:picLocks noChangeAspect="1" noChangeArrowheads="1"/>
          </p:cNvPicPr>
          <p:nvPr/>
        </p:nvPicPr>
        <p:blipFill>
          <a:blip r:embed="rId2" cstate="print"/>
          <a:srcRect t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188640"/>
            <a:ext cx="36724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/>
              <a:t>«</a:t>
            </a:r>
            <a:r>
              <a:rPr lang="ru-RU" sz="3600" b="1" dirty="0" smtClean="0"/>
              <a:t>Ученикам, чтобы преуспеть, надо догонять тех, кто впереди, и не ждать тех, кто позади</a:t>
            </a:r>
            <a:r>
              <a:rPr lang="ru-RU" sz="3600" b="1" dirty="0" smtClean="0"/>
              <a:t>»</a:t>
            </a:r>
          </a:p>
          <a:p>
            <a:pPr algn="r"/>
            <a:r>
              <a:rPr lang="ru-RU" sz="3600" b="1" dirty="0" smtClean="0"/>
              <a:t>Аристотель</a:t>
            </a:r>
            <a:r>
              <a:rPr lang="ru-RU" sz="3600" b="1" dirty="0" smtClean="0"/>
              <a:t> </a:t>
            </a:r>
            <a:endParaRPr lang="ru-RU" sz="3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best-quote.ru/wp-content/uploads/2019/05/card_2421-e1558501435161.jpg"/>
          <p:cNvPicPr>
            <a:picLocks noChangeAspect="1" noChangeArrowheads="1"/>
          </p:cNvPicPr>
          <p:nvPr/>
        </p:nvPicPr>
        <p:blipFill>
          <a:blip r:embed="rId2" cstate="print"/>
          <a:srcRect l="8150" r="8913"/>
          <a:stretch>
            <a:fillRect/>
          </a:stretch>
        </p:blipFill>
        <p:spPr bwMode="auto">
          <a:xfrm>
            <a:off x="-1" y="0"/>
            <a:ext cx="915573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.ytimg.com/vi/XvUCbq5q6Sc/maxresdefault.jpg"/>
          <p:cNvPicPr>
            <a:picLocks noChangeAspect="1" noChangeArrowheads="1"/>
          </p:cNvPicPr>
          <p:nvPr/>
        </p:nvPicPr>
        <p:blipFill>
          <a:blip r:embed="rId2" cstate="print"/>
          <a:srcRect l="9293" r="15071"/>
          <a:stretch>
            <a:fillRect/>
          </a:stretch>
        </p:blipFill>
        <p:spPr bwMode="auto">
          <a:xfrm>
            <a:off x="-28209" y="0"/>
            <a:ext cx="922153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84168" y="404664"/>
            <a:ext cx="30598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/>
              <a:t>«Важно </a:t>
            </a:r>
            <a:r>
              <a:rPr lang="ru-RU" sz="3600" b="1" dirty="0" smtClean="0"/>
              <a:t>не количество знаний, а их качество. Можно знать очень многое, но не знать самого нужного» </a:t>
            </a:r>
          </a:p>
          <a:p>
            <a:pPr algn="r"/>
            <a:r>
              <a:rPr lang="ru-RU" sz="3600" b="1" dirty="0" smtClean="0"/>
              <a:t>Л.Н.Толстой</a:t>
            </a: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sobitie.com.ua/sites/default/files/field/image/konkurs_uchitel_angliyskogo.jpg"/>
          <p:cNvPicPr>
            <a:picLocks noChangeAspect="1" noChangeArrowheads="1"/>
          </p:cNvPicPr>
          <p:nvPr/>
        </p:nvPicPr>
        <p:blipFill>
          <a:blip r:embed="rId2" cstate="print"/>
          <a:srcRect l="20510"/>
          <a:stretch>
            <a:fillRect/>
          </a:stretch>
        </p:blipFill>
        <p:spPr bwMode="auto">
          <a:xfrm>
            <a:off x="36054" y="0"/>
            <a:ext cx="910794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188640"/>
            <a:ext cx="504056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Круглый стол </a:t>
            </a:r>
          </a:p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«Развитие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практик использования результатов оценочных процедур в управлении качеством общего образования. Региональный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аспект»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78676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ПЛОДОТВОРНУЮ СОВМЕСТНУЮ ДЕЯТЕЛЬНОСТЬ!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eb45acf86fb3575f2fdde3f951add84ada7e3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88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БИПКРО   20 ноября 2019</vt:lpstr>
      <vt:lpstr>Слайд 2</vt:lpstr>
      <vt:lpstr>Слайд 3</vt:lpstr>
      <vt:lpstr> Каору Исикаваз, автор книги «Японские методы управления качеством»</vt:lpstr>
      <vt:lpstr>Слайд 5</vt:lpstr>
      <vt:lpstr>Слайд 6</vt:lpstr>
      <vt:lpstr>Слайд 7</vt:lpstr>
      <vt:lpstr>Слайд 8</vt:lpstr>
      <vt:lpstr>СПАСИБО ЗА ПЛОДОТВОРНУЮ СОВМЕСТНУЮ ДЕЯТЕЛЬНОСТЬ!</vt:lpstr>
    </vt:vector>
  </TitlesOfParts>
  <Company>DEPO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БИПКРО   14 декабря 2017</dc:title>
  <dc:creator>Slushatel</dc:creator>
  <cp:lastModifiedBy>302</cp:lastModifiedBy>
  <cp:revision>17</cp:revision>
  <dcterms:created xsi:type="dcterms:W3CDTF">2017-12-13T09:29:24Z</dcterms:created>
  <dcterms:modified xsi:type="dcterms:W3CDTF">2019-11-19T09:23:14Z</dcterms:modified>
</cp:coreProperties>
</file>