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56" r:id="rId3"/>
    <p:sldId id="260" r:id="rId4"/>
    <p:sldId id="276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3" r:id="rId18"/>
    <p:sldId id="272" r:id="rId19"/>
    <p:sldId id="275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C0C0C0"/>
    <a:srgbClr val="FFCCCC"/>
    <a:srgbClr val="FFCCFF"/>
    <a:srgbClr val="FF3300"/>
    <a:srgbClr val="0033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8" autoAdjust="0"/>
    <p:restoredTop sz="94660"/>
  </p:normalViewPr>
  <p:slideViewPr>
    <p:cSldViewPr>
      <p:cViewPr varScale="1">
        <p:scale>
          <a:sx n="50" d="100"/>
          <a:sy n="5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345BF-A9AF-4DA8-A13C-F5F33694F3B9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84D8F-979E-405E-83CB-58022637A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35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15931-148F-4857-8C73-E5F4837B946C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6EC22-75F9-4B56-9BF2-06584C2F3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9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BAC7A-9F43-4E44-B038-D50601E1DA63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94CA3-028A-4F0F-8888-808D2284C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427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E834B-85C0-4499-AAF3-030F0E830416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709DF-E25C-4846-963A-343659679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204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67F70-D55E-4F25-9AC0-24E30BB016D3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35E41-1651-453B-A660-5C569C271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15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13CB5-D1C2-4B43-9405-DE1E67AA630C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BF337-641C-4D9A-9B4A-19AB58891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329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0820-17AB-4D7E-B32C-FE1A0A541DAE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3FB45-CDDF-44AC-8F9D-E2132C4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73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1B32D-C517-4C15-AF58-136241F3AC92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9E034-D4D1-4432-8193-7831D5F1C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866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5CD5F-2024-413C-993C-6BAAE705DB87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77CA4-5E7B-4732-81AD-B14CDFA7A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729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FC574-9907-4EB5-91DB-FCE58655EB50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9AC25-996F-4B94-8484-06898347B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71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37C9-2A2E-49C1-98DC-8FE39277D9B2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88AC8-F182-4B31-A974-B4E1E1462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48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6D405C-EF4A-481D-BCDF-E50212DFCE61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F8EDC4-8E3D-4958-B46D-A917EA269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6;&#1077;&#1079;&#1072;&#1077;&#1074;&#1072;\detskie-doroga_dobra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5" Type="http://schemas.openxmlformats.org/officeDocument/2006/relationships/image" Target="../media/image7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20.wmf"/><Relationship Id="rId18" Type="http://schemas.openxmlformats.org/officeDocument/2006/relationships/image" Target="../media/image24.wmf"/><Relationship Id="rId26" Type="http://schemas.openxmlformats.org/officeDocument/2006/relationships/image" Target="../media/image32.jpeg"/><Relationship Id="rId3" Type="http://schemas.openxmlformats.org/officeDocument/2006/relationships/image" Target="../media/image15.wmf"/><Relationship Id="rId21" Type="http://schemas.openxmlformats.org/officeDocument/2006/relationships/image" Target="../media/image27.wmf"/><Relationship Id="rId7" Type="http://schemas.openxmlformats.org/officeDocument/2006/relationships/slide" Target="slide14.xml"/><Relationship Id="rId12" Type="http://schemas.openxmlformats.org/officeDocument/2006/relationships/image" Target="../media/image19.wmf"/><Relationship Id="rId17" Type="http://schemas.openxmlformats.org/officeDocument/2006/relationships/slide" Target="slide19.xml"/><Relationship Id="rId25" Type="http://schemas.openxmlformats.org/officeDocument/2006/relationships/image" Target="../media/image31.jpeg"/><Relationship Id="rId2" Type="http://schemas.openxmlformats.org/officeDocument/2006/relationships/image" Target="../media/image14.jpeg"/><Relationship Id="rId16" Type="http://schemas.openxmlformats.org/officeDocument/2006/relationships/image" Target="../media/image23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image" Target="../media/image18.wmf"/><Relationship Id="rId24" Type="http://schemas.openxmlformats.org/officeDocument/2006/relationships/image" Target="../media/image30.jpeg"/><Relationship Id="rId5" Type="http://schemas.openxmlformats.org/officeDocument/2006/relationships/slide" Target="slide9.xml"/><Relationship Id="rId15" Type="http://schemas.openxmlformats.org/officeDocument/2006/relationships/image" Target="../media/image22.wmf"/><Relationship Id="rId23" Type="http://schemas.openxmlformats.org/officeDocument/2006/relationships/image" Target="../media/image29.jpeg"/><Relationship Id="rId10" Type="http://schemas.openxmlformats.org/officeDocument/2006/relationships/image" Target="../media/image17.wmf"/><Relationship Id="rId19" Type="http://schemas.openxmlformats.org/officeDocument/2006/relationships/image" Target="../media/image25.wmf"/><Relationship Id="rId4" Type="http://schemas.openxmlformats.org/officeDocument/2006/relationships/slide" Target="slide6.xml"/><Relationship Id="rId9" Type="http://schemas.openxmlformats.org/officeDocument/2006/relationships/image" Target="../media/image16.wmf"/><Relationship Id="rId14" Type="http://schemas.openxmlformats.org/officeDocument/2006/relationships/image" Target="../media/image21.wmf"/><Relationship Id="rId22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ЛандикЕЮ\Ландик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7188"/>
            <a:ext cx="6786563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G:\ЛандикЕЮ\Ландик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14313"/>
            <a:ext cx="5380038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G:\ЛандикЕЮ\Ландик08-04Ландик-пиа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8429625" cy="632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G:\ЛандикЕЮ\2007-03-29_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85750"/>
            <a:ext cx="4786313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G:\ЛандикЕЮ\Ландик0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42938"/>
            <a:ext cx="6858000" cy="553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G:\ЛандикЕЮ\Ландик2005-09_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642938"/>
            <a:ext cx="40005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G:\ЛандикЕЮ\SV400834_2007-09-0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57188"/>
            <a:ext cx="4929188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detskie-doroga_dob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6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9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0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70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7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81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7" descr="DSCN44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2517775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5" descr="DSCN48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068638"/>
            <a:ext cx="2586037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3"/>
          <p:cNvSpPr>
            <a:spLocks noGrp="1"/>
          </p:cNvSpPr>
          <p:nvPr>
            <p:ph type="body" idx="1"/>
          </p:nvPr>
        </p:nvSpPr>
        <p:spPr>
          <a:xfrm>
            <a:off x="395288" y="1412875"/>
            <a:ext cx="2951162" cy="965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altLang="ru-RU" sz="2800" smtClean="0">
                <a:latin typeface="Arial" charset="0"/>
              </a:rPr>
              <a:t>интерактивные лекции</a:t>
            </a:r>
          </a:p>
        </p:txBody>
      </p:sp>
      <p:sp>
        <p:nvSpPr>
          <p:cNvPr id="11269" name="Rectangle 5"/>
          <p:cNvSpPr>
            <a:spLocks/>
          </p:cNvSpPr>
          <p:nvPr/>
        </p:nvSpPr>
        <p:spPr bwMode="auto">
          <a:xfrm>
            <a:off x="1908175" y="2349500"/>
            <a:ext cx="238601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charset="0"/>
              <a:buNone/>
            </a:pPr>
            <a:r>
              <a:rPr lang="ru-RU" altLang="ru-RU">
                <a:latin typeface="Arial" charset="0"/>
              </a:rPr>
              <a:t>учебные проекты</a:t>
            </a:r>
          </a:p>
        </p:txBody>
      </p:sp>
      <p:sp>
        <p:nvSpPr>
          <p:cNvPr id="11270" name="Rectangle 6"/>
          <p:cNvSpPr>
            <a:spLocks/>
          </p:cNvSpPr>
          <p:nvPr/>
        </p:nvSpPr>
        <p:spPr bwMode="auto">
          <a:xfrm>
            <a:off x="4572000" y="2143125"/>
            <a:ext cx="238601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charset="0"/>
              <a:buNone/>
            </a:pPr>
            <a:r>
              <a:rPr lang="ru-RU" altLang="ru-RU">
                <a:latin typeface="Arial" charset="0"/>
              </a:rPr>
              <a:t>творческие задания</a:t>
            </a:r>
          </a:p>
        </p:txBody>
      </p:sp>
      <p:sp>
        <p:nvSpPr>
          <p:cNvPr id="11271" name="Rectangle 7"/>
          <p:cNvSpPr>
            <a:spLocks/>
          </p:cNvSpPr>
          <p:nvPr/>
        </p:nvSpPr>
        <p:spPr bwMode="auto">
          <a:xfrm>
            <a:off x="5867400" y="1412875"/>
            <a:ext cx="238601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charset="0"/>
              <a:buNone/>
            </a:pPr>
            <a:r>
              <a:rPr lang="ru-RU" altLang="ru-RU">
                <a:latin typeface="Arial" charset="0"/>
              </a:rPr>
              <a:t>экскурсии</a:t>
            </a:r>
          </a:p>
        </p:txBody>
      </p:sp>
      <p:sp>
        <p:nvSpPr>
          <p:cNvPr id="11272" name="Rectangle 9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altLang="ru-RU" b="1" smtClean="0">
                <a:solidFill>
                  <a:srgbClr val="0033CC"/>
                </a:solidFill>
                <a:latin typeface="Arial" charset="0"/>
              </a:rPr>
              <a:t>Система работы</a:t>
            </a:r>
          </a:p>
        </p:txBody>
      </p:sp>
      <p:sp>
        <p:nvSpPr>
          <p:cNvPr id="11273" name="Line 10"/>
          <p:cNvSpPr>
            <a:spLocks noChangeShapeType="1"/>
          </p:cNvSpPr>
          <p:nvPr/>
        </p:nvSpPr>
        <p:spPr bwMode="auto">
          <a:xfrm>
            <a:off x="3635375" y="1125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4" name="Line 11"/>
          <p:cNvSpPr>
            <a:spLocks noChangeShapeType="1"/>
          </p:cNvSpPr>
          <p:nvPr/>
        </p:nvSpPr>
        <p:spPr bwMode="auto">
          <a:xfrm flipH="1">
            <a:off x="2195513" y="1268413"/>
            <a:ext cx="16557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5" name="Line 12"/>
          <p:cNvSpPr>
            <a:spLocks noChangeShapeType="1"/>
          </p:cNvSpPr>
          <p:nvPr/>
        </p:nvSpPr>
        <p:spPr bwMode="auto">
          <a:xfrm flipH="1">
            <a:off x="2916238" y="1268413"/>
            <a:ext cx="86360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Line 13"/>
          <p:cNvSpPr>
            <a:spLocks noChangeShapeType="1"/>
          </p:cNvSpPr>
          <p:nvPr/>
        </p:nvSpPr>
        <p:spPr bwMode="auto">
          <a:xfrm>
            <a:off x="3851275" y="1268413"/>
            <a:ext cx="1649413" cy="1089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Line 14"/>
          <p:cNvSpPr>
            <a:spLocks noChangeShapeType="1"/>
          </p:cNvSpPr>
          <p:nvPr/>
        </p:nvSpPr>
        <p:spPr bwMode="auto">
          <a:xfrm>
            <a:off x="3851275" y="1268413"/>
            <a:ext cx="295275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1278" name="Picture 18" descr="DSCN48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941763"/>
            <a:ext cx="3887788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0033CC"/>
                </a:solidFill>
                <a:latin typeface="Arial" charset="0"/>
              </a:rPr>
              <a:t>Темы рефератов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>
          <a:xfrm>
            <a:off x="857250" y="1285875"/>
            <a:ext cx="7800975" cy="4525963"/>
          </a:xfrm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«Психология бессознательного в теории З.Фрейда и живописи С. Дали»</a:t>
            </a:r>
          </a:p>
          <a:p>
            <a:r>
              <a:rPr lang="ru-RU" altLang="ru-RU" smtClean="0">
                <a:latin typeface="Arial" charset="0"/>
              </a:rPr>
              <a:t>«В танце – душа народа»</a:t>
            </a:r>
          </a:p>
          <a:p>
            <a:r>
              <a:rPr lang="ru-RU" altLang="ru-RU" smtClean="0">
                <a:latin typeface="Arial" charset="0"/>
              </a:rPr>
              <a:t>«Первобытное искусство – отражение мировоззрения первых художников Земли»</a:t>
            </a:r>
          </a:p>
          <a:p>
            <a:r>
              <a:rPr lang="ru-RU" altLang="ru-RU" smtClean="0">
                <a:latin typeface="Arial" charset="0"/>
              </a:rPr>
              <a:t>«Дом Бога, пристанище души (Готические соборы Франции)»</a:t>
            </a:r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8643938" y="63579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Круглая лента лицом вниз 4"/>
          <p:cNvSpPr/>
          <p:nvPr/>
        </p:nvSpPr>
        <p:spPr>
          <a:xfrm>
            <a:off x="3286125" y="6286500"/>
            <a:ext cx="2571750" cy="28575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611188" y="1700213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A50021"/>
                </a:solidFill>
                <a:latin typeface="Arial" charset="0"/>
              </a:rPr>
              <a:t>ЛИТЕРАТУРА</a:t>
            </a:r>
          </a:p>
        </p:txBody>
      </p:sp>
      <p:sp>
        <p:nvSpPr>
          <p:cNvPr id="13315" name="WordArt 3"/>
          <p:cNvSpPr>
            <a:spLocks noChangeArrowheads="1" noChangeShapeType="1" noTextEdit="1"/>
          </p:cNvSpPr>
          <p:nvPr/>
        </p:nvSpPr>
        <p:spPr bwMode="auto">
          <a:xfrm>
            <a:off x="1835150" y="2781300"/>
            <a:ext cx="5832475" cy="1727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МНЕ НУЖНА ПРАВДА,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И Я ЗНАЮ,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ГДЕ ЕЕ НАЙТИ</a:t>
            </a:r>
          </a:p>
        </p:txBody>
      </p:sp>
      <p:pic>
        <p:nvPicPr>
          <p:cNvPr id="13316" name="Picture 7" descr="j02321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581525"/>
            <a:ext cx="1881188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 descr="j02320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76250"/>
            <a:ext cx="1785937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0" y="1000125"/>
            <a:ext cx="4284663" cy="1143000"/>
          </a:xfrm>
        </p:spPr>
        <p:txBody>
          <a:bodyPr/>
          <a:lstStyle/>
          <a:p>
            <a:r>
              <a:rPr lang="ru-RU" altLang="ru-RU" b="1" smtClean="0">
                <a:latin typeface="Arial" charset="0"/>
              </a:rPr>
              <a:t>Интерес </a:t>
            </a:r>
            <a:br>
              <a:rPr lang="ru-RU" altLang="ru-RU" b="1" smtClean="0">
                <a:latin typeface="Arial" charset="0"/>
              </a:rPr>
            </a:br>
            <a:r>
              <a:rPr lang="ru-RU" altLang="ru-RU" b="1" smtClean="0">
                <a:latin typeface="Arial" charset="0"/>
              </a:rPr>
              <a:t>к чтению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5715000" y="928688"/>
            <a:ext cx="2881313" cy="151130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altLang="ru-RU" sz="4400" b="1" smtClean="0">
                <a:latin typeface="Arial" charset="0"/>
              </a:rPr>
              <a:t>Интерес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altLang="ru-RU" sz="4400" b="1" smtClean="0">
                <a:latin typeface="Arial" charset="0"/>
              </a:rPr>
              <a:t>  к себе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786188" y="1357313"/>
            <a:ext cx="1727200" cy="431800"/>
          </a:xfrm>
          <a:prstGeom prst="leftRight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8643938" y="63579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8" name="Picture 5" descr="C:\Documents and Settings\админ\Рабочий стол\IMG_52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1" y="2660651"/>
            <a:ext cx="2967036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343" name="Rectangle 3"/>
          <p:cNvSpPr txBox="1">
            <a:spLocks/>
          </p:cNvSpPr>
          <p:nvPr/>
        </p:nvSpPr>
        <p:spPr bwMode="auto">
          <a:xfrm>
            <a:off x="4857750" y="4214813"/>
            <a:ext cx="28813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</a:pPr>
            <a:endParaRPr lang="ru-RU" altLang="ru-RU" sz="2800">
              <a:latin typeface="Arial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067175" y="2997200"/>
            <a:ext cx="4895850" cy="2952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5" name="Text Box 10"/>
          <p:cNvSpPr txBox="1">
            <a:spLocks noChangeArrowheads="1"/>
          </p:cNvSpPr>
          <p:nvPr/>
        </p:nvSpPr>
        <p:spPr bwMode="auto">
          <a:xfrm>
            <a:off x="4608513" y="3573463"/>
            <a:ext cx="45354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 i="1">
                <a:solidFill>
                  <a:schemeClr val="bg1"/>
                </a:solidFill>
                <a:latin typeface="Arial" charset="0"/>
              </a:rPr>
              <a:t>«Книга не будет хихикать, если ты покраснеешь, не обидится, если захлопнешь ее в сердцах, охотно повторит, если не понял с первого раза».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611188" y="2133600"/>
            <a:ext cx="8229600" cy="1143000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A50021"/>
                </a:solidFill>
                <a:latin typeface="Arial" charset="0"/>
              </a:rPr>
              <a:t>СОЦИАЛЬНОЕ ПРОЕКТИРОВАНИЕ</a:t>
            </a:r>
          </a:p>
        </p:txBody>
      </p:sp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1835150" y="3284538"/>
            <a:ext cx="5832475" cy="1727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Я НЕ ОДИН,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КОГДА Я НУЖЕН</a:t>
            </a:r>
          </a:p>
        </p:txBody>
      </p:sp>
      <p:pic>
        <p:nvPicPr>
          <p:cNvPr id="15364" name="Picture 6" descr="j02321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6250"/>
            <a:ext cx="21764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j02321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181292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971550" y="549275"/>
            <a:ext cx="7704138" cy="719138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0033CC"/>
                </a:solidFill>
                <a:latin typeface="Arial" charset="0"/>
              </a:rPr>
              <a:t>ТЕМЫ СОЦИАЛЬНЫХ ПРОЕКТОВ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«Помощь домашним животным»,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«Не губите цветы», 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«Домишки для птиц», 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«Взаимоотношения между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Book Antiqua" pitchFamily="18" charset="0"/>
              </a:rPr>
              <a:t>      людьми»,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«Подари радость детям»,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«Домашнее задание», 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«День вежливости», 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 «Наш подарок автошколе»,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«Милосердие»,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«Светофор порядка»,</a:t>
            </a:r>
          </a:p>
          <a:p>
            <a:pPr>
              <a:lnSpc>
                <a:spcPct val="80000"/>
              </a:lnSpc>
            </a:pPr>
            <a:r>
              <a:rPr lang="ru-RU" altLang="ru-RU" sz="2000" b="1" smtClean="0">
                <a:latin typeface="Book Antiqua" pitchFamily="18" charset="0"/>
              </a:rPr>
              <a:t> «Мы за здоровый образ жизни».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1773238"/>
            <a:ext cx="4681537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 descr="S50000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65897">
            <a:off x="395288" y="3860800"/>
            <a:ext cx="3168650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9" descr="IMG_0131"/>
          <p:cNvPicPr>
            <a:picLocks noChangeAspect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215261">
            <a:off x="539750" y="188913"/>
            <a:ext cx="2027238" cy="1519237"/>
          </a:xfrm>
          <a:noFill/>
        </p:spPr>
      </p:pic>
      <p:pic>
        <p:nvPicPr>
          <p:cNvPr id="28677" name="Picture 5" descr="DSCN37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187">
            <a:off x="2987675" y="260350"/>
            <a:ext cx="316865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PIC_00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7221">
            <a:off x="4716463" y="2781300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DSCN84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7338"/>
            <a:ext cx="4427537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защит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19076">
            <a:off x="2700338" y="4005263"/>
            <a:ext cx="35274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DSCN39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3893">
            <a:off x="5794375" y="549275"/>
            <a:ext cx="3349625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 8">
            <a:hlinkClick r:id="rId9" action="ppaction://hlinksldjump"/>
          </p:cNvPr>
          <p:cNvSpPr/>
          <p:nvPr/>
        </p:nvSpPr>
        <p:spPr>
          <a:xfrm>
            <a:off x="8643938" y="63579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611188" y="2133600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A50021"/>
                </a:solidFill>
                <a:latin typeface="Arial" charset="0"/>
              </a:rPr>
              <a:t>ТЬЮТОРСТВО</a:t>
            </a:r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1835150" y="2852738"/>
            <a:ext cx="5976938" cy="2159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МИР БЕЗГРАНИЧЕН.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ТАКИМ ЕГО ДЕЛАЮТ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МОИ ИНТЕРЕСЫ</a:t>
            </a:r>
          </a:p>
        </p:txBody>
      </p:sp>
      <p:pic>
        <p:nvPicPr>
          <p:cNvPr id="18436" name="Picture 6" descr="j02321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16192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j02321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581525"/>
            <a:ext cx="1408113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8" descr="j02321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268413"/>
            <a:ext cx="1865313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 descr="j02321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868863"/>
            <a:ext cx="1931987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1" descr="j02324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0"/>
            <a:ext cx="140335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357688" y="2786063"/>
            <a:ext cx="3714750" cy="13287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b="1" smtClean="0">
                <a:latin typeface="Comic Sans MS" pitchFamily="66" charset="0"/>
              </a:rPr>
              <a:t>Познавательный</a:t>
            </a:r>
          </a:p>
          <a:p>
            <a:pPr>
              <a:buFont typeface="Arial" charset="0"/>
              <a:buNone/>
            </a:pPr>
            <a:r>
              <a:rPr lang="ru-RU" altLang="ru-RU" b="1" smtClean="0">
                <a:latin typeface="Comic Sans MS" pitchFamily="66" charset="0"/>
              </a:rPr>
              <a:t>      вопрос</a:t>
            </a:r>
          </a:p>
        </p:txBody>
      </p:sp>
      <p:pic>
        <p:nvPicPr>
          <p:cNvPr id="18435" name="Picture 4" descr="C:\Documents and Settings\админ\Рабочий стол\Новая папка (2)\IMG_52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214290"/>
            <a:ext cx="4143406" cy="552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9460" name="Rectangle 3"/>
          <p:cNvSpPr txBox="1">
            <a:spLocks/>
          </p:cNvSpPr>
          <p:nvPr/>
        </p:nvSpPr>
        <p:spPr bwMode="auto">
          <a:xfrm>
            <a:off x="2857500" y="5572125"/>
            <a:ext cx="25717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lang="ru-RU" altLang="ru-RU" b="1">
                <a:latin typeface="Comic Sans MS" pitchFamily="66" charset="0"/>
              </a:rPr>
              <a:t>Интерес</a:t>
            </a:r>
          </a:p>
        </p:txBody>
      </p:sp>
      <p:sp>
        <p:nvSpPr>
          <p:cNvPr id="19461" name="Rectangle 3"/>
          <p:cNvSpPr txBox="1">
            <a:spLocks/>
          </p:cNvSpPr>
          <p:nvPr/>
        </p:nvSpPr>
        <p:spPr bwMode="auto">
          <a:xfrm>
            <a:off x="5786438" y="571500"/>
            <a:ext cx="3357562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lang="ru-RU" altLang="ru-RU" b="1">
                <a:latin typeface="Comic Sans MS" pitchFamily="66" charset="0"/>
              </a:rPr>
              <a:t>Самопознание</a:t>
            </a:r>
          </a:p>
        </p:txBody>
      </p:sp>
      <p:sp>
        <p:nvSpPr>
          <p:cNvPr id="7" name="Стрелка вправо 6"/>
          <p:cNvSpPr/>
          <p:nvPr/>
        </p:nvSpPr>
        <p:spPr>
          <a:xfrm rot="19303824">
            <a:off x="4860925" y="4189413"/>
            <a:ext cx="1666875" cy="1050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097362">
            <a:off x="5975350" y="1416050"/>
            <a:ext cx="1617663" cy="969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>
            <a:hlinkClick r:id="rId3" action="ppaction://hlinksldjump"/>
          </p:cNvPr>
          <p:cNvSpPr/>
          <p:nvPr/>
        </p:nvSpPr>
        <p:spPr>
          <a:xfrm>
            <a:off x="8643938" y="63579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2785" name="Picture 17" descr="C:\Documents and Settings\админ\Рабочий стол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0"/>
            <a:ext cx="230346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9" descr="C:\Documents and Settings\админ\Рабочий стол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7072">
            <a:off x="6046788" y="100013"/>
            <a:ext cx="23050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C:\Documents and Settings\админ\Рабочий стол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14120">
            <a:off x="180975" y="3487738"/>
            <a:ext cx="157162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C:\Documents and Settings\админ\Рабочий стол\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12731">
            <a:off x="1654175" y="4254500"/>
            <a:ext cx="181292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23" descr="C:\Documents and Settings\админ\Рабочий стол\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071688"/>
            <a:ext cx="2071687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24" descr="C:\Documents and Settings\админ\Рабочий стол\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3246">
            <a:off x="6334125" y="2971800"/>
            <a:ext cx="22002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25" descr="C:\Documents and Settings\админ\Рабочий стол\1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518025"/>
            <a:ext cx="2214563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4" name="Picture 26" descr="C:\Documents and Settings\админ\Рабочий стол\1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30330">
            <a:off x="230188" y="642938"/>
            <a:ext cx="20193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Picture 28" descr="C:\Documents and Settings\админ\Рабочий стол\1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4584">
            <a:off x="2071688" y="0"/>
            <a:ext cx="1465262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6" descr="C:\Documents and Settings\админ\Рабочий стол\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9446">
            <a:off x="6904038" y="1525588"/>
            <a:ext cx="2035175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8" descr="C:\Documents and Settings\админ\Рабочий стол\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3500438"/>
            <a:ext cx="13716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C:\Documents and Settings\админ\Рабочий стол\5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834">
            <a:off x="2143125" y="1785938"/>
            <a:ext cx="16954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27" descr="C:\Documents and Settings\админ\Рабочий стол\12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1940">
            <a:off x="5997575" y="2687638"/>
            <a:ext cx="95885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\\Pc10\D\Последнее обновление\гимназия для сайта\IMG_4143.jpg"/>
          <p:cNvPicPr>
            <a:picLocks noChangeAspect="1" noChangeArrowheads="1"/>
          </p:cNvPicPr>
          <p:nvPr/>
        </p:nvPicPr>
        <p:blipFill>
          <a:blip r:embed="rId2">
            <a:lum bright="46000" contrast="-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596" y="0"/>
            <a:ext cx="8001056" cy="6370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РЕЗАЕВА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ЕЛЕНА  ЮРЬЕВНА,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Учитель русского языка, литературы и мировой художественной культуры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МОУ «Гимназия №4» г.Брянска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Documents and Settings\админ\Рабочий стол\Резаева\12034009550000004721-11825-781425-m549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144000" cy="644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7" descr="j02330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6063"/>
            <a:ext cx="1787525" cy="255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A50021"/>
                </a:solidFill>
                <a:latin typeface="Book Antiqua" pitchFamily="18" charset="0"/>
              </a:rPr>
              <a:t>СКАЗКА ПРО ВОВОЧКУ</a:t>
            </a:r>
            <a:r>
              <a:rPr lang="ru-RU" altLang="ru-RU" b="1" smtClean="0">
                <a:latin typeface="Book Antiqua" pitchFamily="18" charset="0"/>
              </a:rPr>
              <a:t/>
            </a:r>
            <a:br>
              <a:rPr lang="ru-RU" altLang="ru-RU" b="1" smtClean="0">
                <a:latin typeface="Book Antiqua" pitchFamily="18" charset="0"/>
              </a:rPr>
            </a:br>
            <a:endParaRPr lang="ru-RU" altLang="ru-RU" b="1" smtClean="0">
              <a:latin typeface="Book Antiqua" pitchFamily="18" charset="0"/>
            </a:endParaRPr>
          </a:p>
        </p:txBody>
      </p:sp>
      <p:sp>
        <p:nvSpPr>
          <p:cNvPr id="410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3071813"/>
            <a:ext cx="6400800" cy="17526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3366"/>
                </a:solidFill>
                <a:latin typeface="Georgia" pitchFamily="18" charset="0"/>
              </a:rPr>
              <a:t>По мотивам рассказа Е.Замятина «Огненное А»</a:t>
            </a:r>
          </a:p>
        </p:txBody>
      </p:sp>
      <p:pic>
        <p:nvPicPr>
          <p:cNvPr id="2" name="Picture 5" descr="j03448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5987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57188" y="1000125"/>
            <a:ext cx="8229600" cy="4000500"/>
          </a:xfrm>
        </p:spPr>
        <p:txBody>
          <a:bodyPr/>
          <a:lstStyle/>
          <a:p>
            <a:r>
              <a:rPr lang="ru-RU" altLang="ru-RU" sz="4000" b="1" u="sng" smtClean="0">
                <a:solidFill>
                  <a:srgbClr val="C00000"/>
                </a:solidFill>
              </a:rPr>
              <a:t>ОБРАЗОВАТЕЛЬНОЕ ПУТЕШЕСТВИЕ </a:t>
            </a:r>
            <a:r>
              <a:rPr lang="ru-RU" altLang="ru-RU" smtClean="0"/>
              <a:t>– </a:t>
            </a:r>
            <a:r>
              <a:rPr lang="ru-RU" altLang="ru-RU" smtClean="0">
                <a:latin typeface="Arial" charset="0"/>
              </a:rPr>
              <a:t/>
            </a:r>
            <a:br>
              <a:rPr lang="ru-RU" altLang="ru-RU" smtClean="0">
                <a:latin typeface="Arial" charset="0"/>
              </a:rPr>
            </a:br>
            <a:r>
              <a:rPr lang="ru-RU" altLang="ru-RU" b="1" smtClean="0"/>
              <a:t>путь подростка </a:t>
            </a:r>
            <a:r>
              <a:rPr lang="ru-RU" altLang="ru-RU" b="1" smtClean="0">
                <a:latin typeface="Arial" charset="0"/>
              </a:rPr>
              <a:t/>
            </a:r>
            <a:br>
              <a:rPr lang="ru-RU" altLang="ru-RU" b="1" smtClean="0">
                <a:latin typeface="Arial" charset="0"/>
              </a:rPr>
            </a:br>
            <a:r>
              <a:rPr lang="ru-RU" altLang="ru-RU" b="1" smtClean="0"/>
              <a:t>к самому себе, </a:t>
            </a:r>
            <a:r>
              <a:rPr lang="ru-RU" altLang="ru-RU" b="1" smtClean="0">
                <a:latin typeface="Arial" charset="0"/>
              </a:rPr>
              <a:t/>
            </a:r>
            <a:br>
              <a:rPr lang="ru-RU" altLang="ru-RU" b="1" smtClean="0">
                <a:latin typeface="Arial" charset="0"/>
              </a:rPr>
            </a:br>
            <a:r>
              <a:rPr lang="ru-RU" altLang="ru-RU" b="1" smtClean="0"/>
              <a:t>в свое «Я»</a:t>
            </a:r>
          </a:p>
        </p:txBody>
      </p:sp>
      <p:sp>
        <p:nvSpPr>
          <p:cNvPr id="5123" name="Содержимое 4"/>
          <p:cNvSpPr>
            <a:spLocks noGrp="1"/>
          </p:cNvSpPr>
          <p:nvPr>
            <p:ph idx="1"/>
          </p:nvPr>
        </p:nvSpPr>
        <p:spPr>
          <a:xfrm>
            <a:off x="457200" y="5786438"/>
            <a:ext cx="8229600" cy="339725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5124" name="Picture 4" descr="F:\ходок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71938"/>
            <a:ext cx="1452563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G:\дети\j007870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2000250"/>
            <a:ext cx="700087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30163" y="285750"/>
            <a:ext cx="8824912" cy="6319838"/>
          </a:xfrm>
          <a:custGeom>
            <a:avLst/>
            <a:gdLst>
              <a:gd name="connsiteX0" fmla="*/ 44970 w 8497957"/>
              <a:gd name="connsiteY0" fmla="*/ 5605737 h 5605737"/>
              <a:gd name="connsiteX1" fmla="*/ 0 w 8497957"/>
              <a:gd name="connsiteY1" fmla="*/ 5515796 h 5605737"/>
              <a:gd name="connsiteX2" fmla="*/ 14990 w 8497957"/>
              <a:gd name="connsiteY2" fmla="*/ 5081081 h 5605737"/>
              <a:gd name="connsiteX3" fmla="*/ 29980 w 8497957"/>
              <a:gd name="connsiteY3" fmla="*/ 5021120 h 5605737"/>
              <a:gd name="connsiteX4" fmla="*/ 89941 w 8497957"/>
              <a:gd name="connsiteY4" fmla="*/ 4976150 h 5605737"/>
              <a:gd name="connsiteX5" fmla="*/ 179882 w 8497957"/>
              <a:gd name="connsiteY5" fmla="*/ 4916189 h 5605737"/>
              <a:gd name="connsiteX6" fmla="*/ 239842 w 8497957"/>
              <a:gd name="connsiteY6" fmla="*/ 4886209 h 5605737"/>
              <a:gd name="connsiteX7" fmla="*/ 329783 w 8497957"/>
              <a:gd name="connsiteY7" fmla="*/ 4826248 h 5605737"/>
              <a:gd name="connsiteX8" fmla="*/ 389744 w 8497957"/>
              <a:gd name="connsiteY8" fmla="*/ 4811258 h 5605737"/>
              <a:gd name="connsiteX9" fmla="*/ 434715 w 8497957"/>
              <a:gd name="connsiteY9" fmla="*/ 4796268 h 5605737"/>
              <a:gd name="connsiteX10" fmla="*/ 764498 w 8497957"/>
              <a:gd name="connsiteY10" fmla="*/ 4811258 h 5605737"/>
              <a:gd name="connsiteX11" fmla="*/ 839449 w 8497957"/>
              <a:gd name="connsiteY11" fmla="*/ 4826248 h 5605737"/>
              <a:gd name="connsiteX12" fmla="*/ 884419 w 8497957"/>
              <a:gd name="connsiteY12" fmla="*/ 4856229 h 5605737"/>
              <a:gd name="connsiteX13" fmla="*/ 989351 w 8497957"/>
              <a:gd name="connsiteY13" fmla="*/ 4886209 h 5605737"/>
              <a:gd name="connsiteX14" fmla="*/ 1064301 w 8497957"/>
              <a:gd name="connsiteY14" fmla="*/ 4931179 h 5605737"/>
              <a:gd name="connsiteX15" fmla="*/ 1109272 w 8497957"/>
              <a:gd name="connsiteY15" fmla="*/ 4946170 h 5605737"/>
              <a:gd name="connsiteX16" fmla="*/ 1124262 w 8497957"/>
              <a:gd name="connsiteY16" fmla="*/ 4991140 h 5605737"/>
              <a:gd name="connsiteX17" fmla="*/ 1184223 w 8497957"/>
              <a:gd name="connsiteY17" fmla="*/ 5051101 h 5605737"/>
              <a:gd name="connsiteX18" fmla="*/ 1184223 w 8497957"/>
              <a:gd name="connsiteY18" fmla="*/ 5245973 h 5605737"/>
              <a:gd name="connsiteX19" fmla="*/ 1169233 w 8497957"/>
              <a:gd name="connsiteY19" fmla="*/ 5290943 h 5605737"/>
              <a:gd name="connsiteX20" fmla="*/ 1124262 w 8497957"/>
              <a:gd name="connsiteY20" fmla="*/ 5305933 h 5605737"/>
              <a:gd name="connsiteX21" fmla="*/ 929390 w 8497957"/>
              <a:gd name="connsiteY21" fmla="*/ 5290943 h 5605737"/>
              <a:gd name="connsiteX22" fmla="*/ 884419 w 8497957"/>
              <a:gd name="connsiteY22" fmla="*/ 5275953 h 5605737"/>
              <a:gd name="connsiteX23" fmla="*/ 779488 w 8497957"/>
              <a:gd name="connsiteY23" fmla="*/ 5215992 h 5605737"/>
              <a:gd name="connsiteX24" fmla="*/ 704537 w 8497957"/>
              <a:gd name="connsiteY24" fmla="*/ 5111061 h 5605737"/>
              <a:gd name="connsiteX25" fmla="*/ 674557 w 8497957"/>
              <a:gd name="connsiteY25" fmla="*/ 5066091 h 5605737"/>
              <a:gd name="connsiteX26" fmla="*/ 629587 w 8497957"/>
              <a:gd name="connsiteY26" fmla="*/ 5036111 h 5605737"/>
              <a:gd name="connsiteX27" fmla="*/ 599606 w 8497957"/>
              <a:gd name="connsiteY27" fmla="*/ 4976150 h 5605737"/>
              <a:gd name="connsiteX28" fmla="*/ 569626 w 8497957"/>
              <a:gd name="connsiteY28" fmla="*/ 4931179 h 5605737"/>
              <a:gd name="connsiteX29" fmla="*/ 539646 w 8497957"/>
              <a:gd name="connsiteY29" fmla="*/ 4826248 h 5605737"/>
              <a:gd name="connsiteX30" fmla="*/ 524656 w 8497957"/>
              <a:gd name="connsiteY30" fmla="*/ 4781278 h 5605737"/>
              <a:gd name="connsiteX31" fmla="*/ 554636 w 8497957"/>
              <a:gd name="connsiteY31" fmla="*/ 4241632 h 5605737"/>
              <a:gd name="connsiteX32" fmla="*/ 599606 w 8497957"/>
              <a:gd name="connsiteY32" fmla="*/ 4181671 h 5605737"/>
              <a:gd name="connsiteX33" fmla="*/ 629587 w 8497957"/>
              <a:gd name="connsiteY33" fmla="*/ 4136701 h 5605737"/>
              <a:gd name="connsiteX34" fmla="*/ 689547 w 8497957"/>
              <a:gd name="connsiteY34" fmla="*/ 4076740 h 5605737"/>
              <a:gd name="connsiteX35" fmla="*/ 824459 w 8497957"/>
              <a:gd name="connsiteY35" fmla="*/ 3911848 h 5605737"/>
              <a:gd name="connsiteX36" fmla="*/ 914400 w 8497957"/>
              <a:gd name="connsiteY36" fmla="*/ 3851888 h 5605737"/>
              <a:gd name="connsiteX37" fmla="*/ 944380 w 8497957"/>
              <a:gd name="connsiteY37" fmla="*/ 3821907 h 5605737"/>
              <a:gd name="connsiteX38" fmla="*/ 1019331 w 8497957"/>
              <a:gd name="connsiteY38" fmla="*/ 3776937 h 5605737"/>
              <a:gd name="connsiteX39" fmla="*/ 1049311 w 8497957"/>
              <a:gd name="connsiteY39" fmla="*/ 3746956 h 5605737"/>
              <a:gd name="connsiteX40" fmla="*/ 1124262 w 8497957"/>
              <a:gd name="connsiteY40" fmla="*/ 3701986 h 5605737"/>
              <a:gd name="connsiteX41" fmla="*/ 1229193 w 8497957"/>
              <a:gd name="connsiteY41" fmla="*/ 3612045 h 5605737"/>
              <a:gd name="connsiteX42" fmla="*/ 1274164 w 8497957"/>
              <a:gd name="connsiteY42" fmla="*/ 3567074 h 5605737"/>
              <a:gd name="connsiteX43" fmla="*/ 1349115 w 8497957"/>
              <a:gd name="connsiteY43" fmla="*/ 3522104 h 5605737"/>
              <a:gd name="connsiteX44" fmla="*/ 1543987 w 8497957"/>
              <a:gd name="connsiteY44" fmla="*/ 3432163 h 5605737"/>
              <a:gd name="connsiteX45" fmla="*/ 1603947 w 8497957"/>
              <a:gd name="connsiteY45" fmla="*/ 3417173 h 5605737"/>
              <a:gd name="connsiteX46" fmla="*/ 1708878 w 8497957"/>
              <a:gd name="connsiteY46" fmla="*/ 3387192 h 5605737"/>
              <a:gd name="connsiteX47" fmla="*/ 2068642 w 8497957"/>
              <a:gd name="connsiteY47" fmla="*/ 3402183 h 5605737"/>
              <a:gd name="connsiteX48" fmla="*/ 2188564 w 8497957"/>
              <a:gd name="connsiteY48" fmla="*/ 3432163 h 5605737"/>
              <a:gd name="connsiteX49" fmla="*/ 2233534 w 8497957"/>
              <a:gd name="connsiteY49" fmla="*/ 3447153 h 5605737"/>
              <a:gd name="connsiteX50" fmla="*/ 2413416 w 8497957"/>
              <a:gd name="connsiteY50" fmla="*/ 3522104 h 5605737"/>
              <a:gd name="connsiteX51" fmla="*/ 2578308 w 8497957"/>
              <a:gd name="connsiteY51" fmla="*/ 3612045 h 5605737"/>
              <a:gd name="connsiteX52" fmla="*/ 2653259 w 8497957"/>
              <a:gd name="connsiteY52" fmla="*/ 3686996 h 5605737"/>
              <a:gd name="connsiteX53" fmla="*/ 2743200 w 8497957"/>
              <a:gd name="connsiteY53" fmla="*/ 3746956 h 5605737"/>
              <a:gd name="connsiteX54" fmla="*/ 2818151 w 8497957"/>
              <a:gd name="connsiteY54" fmla="*/ 3836897 h 5605737"/>
              <a:gd name="connsiteX55" fmla="*/ 2893101 w 8497957"/>
              <a:gd name="connsiteY55" fmla="*/ 3926838 h 5605737"/>
              <a:gd name="connsiteX56" fmla="*/ 2938072 w 8497957"/>
              <a:gd name="connsiteY56" fmla="*/ 4016779 h 5605737"/>
              <a:gd name="connsiteX57" fmla="*/ 2923082 w 8497957"/>
              <a:gd name="connsiteY57" fmla="*/ 4316583 h 5605737"/>
              <a:gd name="connsiteX58" fmla="*/ 2833141 w 8497957"/>
              <a:gd name="connsiteY58" fmla="*/ 4421514 h 5605737"/>
              <a:gd name="connsiteX59" fmla="*/ 2743200 w 8497957"/>
              <a:gd name="connsiteY59" fmla="*/ 4496465 h 5605737"/>
              <a:gd name="connsiteX60" fmla="*/ 2473377 w 8497957"/>
              <a:gd name="connsiteY60" fmla="*/ 4481474 h 5605737"/>
              <a:gd name="connsiteX61" fmla="*/ 2398426 w 8497957"/>
              <a:gd name="connsiteY61" fmla="*/ 4406524 h 5605737"/>
              <a:gd name="connsiteX62" fmla="*/ 2278505 w 8497957"/>
              <a:gd name="connsiteY62" fmla="*/ 4316583 h 5605737"/>
              <a:gd name="connsiteX63" fmla="*/ 2218544 w 8497957"/>
              <a:gd name="connsiteY63" fmla="*/ 4271612 h 5605737"/>
              <a:gd name="connsiteX64" fmla="*/ 2158583 w 8497957"/>
              <a:gd name="connsiteY64" fmla="*/ 4196661 h 5605737"/>
              <a:gd name="connsiteX65" fmla="*/ 2143593 w 8497957"/>
              <a:gd name="connsiteY65" fmla="*/ 4151691 h 5605737"/>
              <a:gd name="connsiteX66" fmla="*/ 2083633 w 8497957"/>
              <a:gd name="connsiteY66" fmla="*/ 4061750 h 5605737"/>
              <a:gd name="connsiteX67" fmla="*/ 2053652 w 8497957"/>
              <a:gd name="connsiteY67" fmla="*/ 3956819 h 5605737"/>
              <a:gd name="connsiteX68" fmla="*/ 2068642 w 8497957"/>
              <a:gd name="connsiteY68" fmla="*/ 3342222 h 5605737"/>
              <a:gd name="connsiteX69" fmla="*/ 2083633 w 8497957"/>
              <a:gd name="connsiteY69" fmla="*/ 3267271 h 5605737"/>
              <a:gd name="connsiteX70" fmla="*/ 2188564 w 8497957"/>
              <a:gd name="connsiteY70" fmla="*/ 3132360 h 5605737"/>
              <a:gd name="connsiteX71" fmla="*/ 2323475 w 8497957"/>
              <a:gd name="connsiteY71" fmla="*/ 2892517 h 5605737"/>
              <a:gd name="connsiteX72" fmla="*/ 2383436 w 8497957"/>
              <a:gd name="connsiteY72" fmla="*/ 2847547 h 5605737"/>
              <a:gd name="connsiteX73" fmla="*/ 2443396 w 8497957"/>
              <a:gd name="connsiteY73" fmla="*/ 2757606 h 5605737"/>
              <a:gd name="connsiteX74" fmla="*/ 2533337 w 8497957"/>
              <a:gd name="connsiteY74" fmla="*/ 2622694 h 5605737"/>
              <a:gd name="connsiteX75" fmla="*/ 2578308 w 8497957"/>
              <a:gd name="connsiteY75" fmla="*/ 2532753 h 5605737"/>
              <a:gd name="connsiteX76" fmla="*/ 2638269 w 8497957"/>
              <a:gd name="connsiteY76" fmla="*/ 2487783 h 5605737"/>
              <a:gd name="connsiteX77" fmla="*/ 2713219 w 8497957"/>
              <a:gd name="connsiteY77" fmla="*/ 2397842 h 5605737"/>
              <a:gd name="connsiteX78" fmla="*/ 2803160 w 8497957"/>
              <a:gd name="connsiteY78" fmla="*/ 2262930 h 5605737"/>
              <a:gd name="connsiteX79" fmla="*/ 2863121 w 8497957"/>
              <a:gd name="connsiteY79" fmla="*/ 2187979 h 5605737"/>
              <a:gd name="connsiteX80" fmla="*/ 2893101 w 8497957"/>
              <a:gd name="connsiteY80" fmla="*/ 2128019 h 5605737"/>
              <a:gd name="connsiteX81" fmla="*/ 2983042 w 8497957"/>
              <a:gd name="connsiteY81" fmla="*/ 2038078 h 5605737"/>
              <a:gd name="connsiteX82" fmla="*/ 3013023 w 8497957"/>
              <a:gd name="connsiteY82" fmla="*/ 1993107 h 5605737"/>
              <a:gd name="connsiteX83" fmla="*/ 3132944 w 8497957"/>
              <a:gd name="connsiteY83" fmla="*/ 1873186 h 5605737"/>
              <a:gd name="connsiteX84" fmla="*/ 3312826 w 8497957"/>
              <a:gd name="connsiteY84" fmla="*/ 1708294 h 5605737"/>
              <a:gd name="connsiteX85" fmla="*/ 3582649 w 8497957"/>
              <a:gd name="connsiteY85" fmla="*/ 1543402 h 5605737"/>
              <a:gd name="connsiteX86" fmla="*/ 3672590 w 8497957"/>
              <a:gd name="connsiteY86" fmla="*/ 1528412 h 5605737"/>
              <a:gd name="connsiteX87" fmla="*/ 4002374 w 8497957"/>
              <a:gd name="connsiteY87" fmla="*/ 1558392 h 5605737"/>
              <a:gd name="connsiteX88" fmla="*/ 4272196 w 8497957"/>
              <a:gd name="connsiteY88" fmla="*/ 1633343 h 5605737"/>
              <a:gd name="connsiteX89" fmla="*/ 4452078 w 8497957"/>
              <a:gd name="connsiteY89" fmla="*/ 1708294 h 5605737"/>
              <a:gd name="connsiteX90" fmla="*/ 4527029 w 8497957"/>
              <a:gd name="connsiteY90" fmla="*/ 1753265 h 5605737"/>
              <a:gd name="connsiteX91" fmla="*/ 4646951 w 8497957"/>
              <a:gd name="connsiteY91" fmla="*/ 1798235 h 5605737"/>
              <a:gd name="connsiteX92" fmla="*/ 4706911 w 8497957"/>
              <a:gd name="connsiteY92" fmla="*/ 1828215 h 5605737"/>
              <a:gd name="connsiteX93" fmla="*/ 4811842 w 8497957"/>
              <a:gd name="connsiteY93" fmla="*/ 1873186 h 5605737"/>
              <a:gd name="connsiteX94" fmla="*/ 4901783 w 8497957"/>
              <a:gd name="connsiteY94" fmla="*/ 1948137 h 5605737"/>
              <a:gd name="connsiteX95" fmla="*/ 4931764 w 8497957"/>
              <a:gd name="connsiteY95" fmla="*/ 1978117 h 5605737"/>
              <a:gd name="connsiteX96" fmla="*/ 5006715 w 8497957"/>
              <a:gd name="connsiteY96" fmla="*/ 2023088 h 5605737"/>
              <a:gd name="connsiteX97" fmla="*/ 5126636 w 8497957"/>
              <a:gd name="connsiteY97" fmla="*/ 2187979 h 5605737"/>
              <a:gd name="connsiteX98" fmla="*/ 5201587 w 8497957"/>
              <a:gd name="connsiteY98" fmla="*/ 2277920 h 5605737"/>
              <a:gd name="connsiteX99" fmla="*/ 5306518 w 8497957"/>
              <a:gd name="connsiteY99" fmla="*/ 2487783 h 5605737"/>
              <a:gd name="connsiteX100" fmla="*/ 5261547 w 8497957"/>
              <a:gd name="connsiteY100" fmla="*/ 2697645 h 5605737"/>
              <a:gd name="connsiteX101" fmla="*/ 5201587 w 8497957"/>
              <a:gd name="connsiteY101" fmla="*/ 2727625 h 5605737"/>
              <a:gd name="connsiteX102" fmla="*/ 5006715 w 8497957"/>
              <a:gd name="connsiteY102" fmla="*/ 2817566 h 5605737"/>
              <a:gd name="connsiteX103" fmla="*/ 4721901 w 8497957"/>
              <a:gd name="connsiteY103" fmla="*/ 2967468 h 5605737"/>
              <a:gd name="connsiteX104" fmla="*/ 4601980 w 8497957"/>
              <a:gd name="connsiteY104" fmla="*/ 2982458 h 5605737"/>
              <a:gd name="connsiteX105" fmla="*/ 4362137 w 8497957"/>
              <a:gd name="connsiteY105" fmla="*/ 2967468 h 5605737"/>
              <a:gd name="connsiteX106" fmla="*/ 4167265 w 8497957"/>
              <a:gd name="connsiteY106" fmla="*/ 2802576 h 5605737"/>
              <a:gd name="connsiteX107" fmla="*/ 4092315 w 8497957"/>
              <a:gd name="connsiteY107" fmla="*/ 2727625 h 5605737"/>
              <a:gd name="connsiteX108" fmla="*/ 4062334 w 8497957"/>
              <a:gd name="connsiteY108" fmla="*/ 2667665 h 5605737"/>
              <a:gd name="connsiteX109" fmla="*/ 4032354 w 8497957"/>
              <a:gd name="connsiteY109" fmla="*/ 2622694 h 5605737"/>
              <a:gd name="connsiteX110" fmla="*/ 3987383 w 8497957"/>
              <a:gd name="connsiteY110" fmla="*/ 2532753 h 5605737"/>
              <a:gd name="connsiteX111" fmla="*/ 3972393 w 8497957"/>
              <a:gd name="connsiteY111" fmla="*/ 2487783 h 5605737"/>
              <a:gd name="connsiteX112" fmla="*/ 3987383 w 8497957"/>
              <a:gd name="connsiteY112" fmla="*/ 1753265 h 5605737"/>
              <a:gd name="connsiteX113" fmla="*/ 4002374 w 8497957"/>
              <a:gd name="connsiteY113" fmla="*/ 1678314 h 5605737"/>
              <a:gd name="connsiteX114" fmla="*/ 4032354 w 8497957"/>
              <a:gd name="connsiteY114" fmla="*/ 1588373 h 5605737"/>
              <a:gd name="connsiteX115" fmla="*/ 4107305 w 8497957"/>
              <a:gd name="connsiteY115" fmla="*/ 1408491 h 5605737"/>
              <a:gd name="connsiteX116" fmla="*/ 4167265 w 8497957"/>
              <a:gd name="connsiteY116" fmla="*/ 1348530 h 5605737"/>
              <a:gd name="connsiteX117" fmla="*/ 4212236 w 8497957"/>
              <a:gd name="connsiteY117" fmla="*/ 1273579 h 5605737"/>
              <a:gd name="connsiteX118" fmla="*/ 4302177 w 8497957"/>
              <a:gd name="connsiteY118" fmla="*/ 1198629 h 5605737"/>
              <a:gd name="connsiteX119" fmla="*/ 4422098 w 8497957"/>
              <a:gd name="connsiteY119" fmla="*/ 1123678 h 5605737"/>
              <a:gd name="connsiteX120" fmla="*/ 4497049 w 8497957"/>
              <a:gd name="connsiteY120" fmla="*/ 1063717 h 5605737"/>
              <a:gd name="connsiteX121" fmla="*/ 4542019 w 8497957"/>
              <a:gd name="connsiteY121" fmla="*/ 1048727 h 5605737"/>
              <a:gd name="connsiteX122" fmla="*/ 4766872 w 8497957"/>
              <a:gd name="connsiteY122" fmla="*/ 958786 h 5605737"/>
              <a:gd name="connsiteX123" fmla="*/ 4871803 w 8497957"/>
              <a:gd name="connsiteY123" fmla="*/ 913815 h 5605737"/>
              <a:gd name="connsiteX124" fmla="*/ 5021705 w 8497957"/>
              <a:gd name="connsiteY124" fmla="*/ 883835 h 5605737"/>
              <a:gd name="connsiteX125" fmla="*/ 5261547 w 8497957"/>
              <a:gd name="connsiteY125" fmla="*/ 838865 h 5605737"/>
              <a:gd name="connsiteX126" fmla="*/ 5426439 w 8497957"/>
              <a:gd name="connsiteY126" fmla="*/ 793894 h 5605737"/>
              <a:gd name="connsiteX127" fmla="*/ 5801193 w 8497957"/>
              <a:gd name="connsiteY127" fmla="*/ 718943 h 5605737"/>
              <a:gd name="connsiteX128" fmla="*/ 6280878 w 8497957"/>
              <a:gd name="connsiteY128" fmla="*/ 748924 h 5605737"/>
              <a:gd name="connsiteX129" fmla="*/ 6385810 w 8497957"/>
              <a:gd name="connsiteY129" fmla="*/ 793894 h 5605737"/>
              <a:gd name="connsiteX130" fmla="*/ 6460760 w 8497957"/>
              <a:gd name="connsiteY130" fmla="*/ 808884 h 5605737"/>
              <a:gd name="connsiteX131" fmla="*/ 6655633 w 8497957"/>
              <a:gd name="connsiteY131" fmla="*/ 943796 h 5605737"/>
              <a:gd name="connsiteX132" fmla="*/ 6850505 w 8497957"/>
              <a:gd name="connsiteY132" fmla="*/ 1198629 h 5605737"/>
              <a:gd name="connsiteX133" fmla="*/ 6925456 w 8497957"/>
              <a:gd name="connsiteY133" fmla="*/ 1288570 h 5605737"/>
              <a:gd name="connsiteX134" fmla="*/ 7015396 w 8497957"/>
              <a:gd name="connsiteY134" fmla="*/ 1423481 h 5605737"/>
              <a:gd name="connsiteX135" fmla="*/ 7030387 w 8497957"/>
              <a:gd name="connsiteY135" fmla="*/ 1483442 h 5605737"/>
              <a:gd name="connsiteX136" fmla="*/ 7075357 w 8497957"/>
              <a:gd name="connsiteY136" fmla="*/ 1678314 h 5605737"/>
              <a:gd name="connsiteX137" fmla="*/ 7060367 w 8497957"/>
              <a:gd name="connsiteY137" fmla="*/ 1858196 h 5605737"/>
              <a:gd name="connsiteX138" fmla="*/ 6850505 w 8497957"/>
              <a:gd name="connsiteY138" fmla="*/ 2098038 h 5605737"/>
              <a:gd name="connsiteX139" fmla="*/ 6760564 w 8497957"/>
              <a:gd name="connsiteY139" fmla="*/ 2202970 h 5605737"/>
              <a:gd name="connsiteX140" fmla="*/ 6625652 w 8497957"/>
              <a:gd name="connsiteY140" fmla="*/ 2292911 h 5605737"/>
              <a:gd name="connsiteX141" fmla="*/ 6535711 w 8497957"/>
              <a:gd name="connsiteY141" fmla="*/ 2352871 h 5605737"/>
              <a:gd name="connsiteX142" fmla="*/ 6295869 w 8497957"/>
              <a:gd name="connsiteY142" fmla="*/ 2502773 h 5605737"/>
              <a:gd name="connsiteX143" fmla="*/ 6220918 w 8497957"/>
              <a:gd name="connsiteY143" fmla="*/ 2517763 h 5605737"/>
              <a:gd name="connsiteX144" fmla="*/ 5831174 w 8497957"/>
              <a:gd name="connsiteY144" fmla="*/ 2487783 h 5605737"/>
              <a:gd name="connsiteX145" fmla="*/ 5576341 w 8497957"/>
              <a:gd name="connsiteY145" fmla="*/ 2397842 h 5605737"/>
              <a:gd name="connsiteX146" fmla="*/ 5486400 w 8497957"/>
              <a:gd name="connsiteY146" fmla="*/ 2322891 h 5605737"/>
              <a:gd name="connsiteX147" fmla="*/ 5366478 w 8497957"/>
              <a:gd name="connsiteY147" fmla="*/ 2202970 h 5605737"/>
              <a:gd name="connsiteX148" fmla="*/ 5351488 w 8497957"/>
              <a:gd name="connsiteY148" fmla="*/ 1738274 h 5605737"/>
              <a:gd name="connsiteX149" fmla="*/ 5426439 w 8497957"/>
              <a:gd name="connsiteY149" fmla="*/ 1573383 h 5605737"/>
              <a:gd name="connsiteX150" fmla="*/ 5456419 w 8497957"/>
              <a:gd name="connsiteY150" fmla="*/ 1498432 h 5605737"/>
              <a:gd name="connsiteX151" fmla="*/ 5486400 w 8497957"/>
              <a:gd name="connsiteY151" fmla="*/ 1408491 h 5605737"/>
              <a:gd name="connsiteX152" fmla="*/ 5546360 w 8497957"/>
              <a:gd name="connsiteY152" fmla="*/ 1303560 h 5605737"/>
              <a:gd name="connsiteX153" fmla="*/ 5666282 w 8497957"/>
              <a:gd name="connsiteY153" fmla="*/ 1138668 h 5605737"/>
              <a:gd name="connsiteX154" fmla="*/ 5771213 w 8497957"/>
              <a:gd name="connsiteY154" fmla="*/ 1033737 h 5605737"/>
              <a:gd name="connsiteX155" fmla="*/ 5966085 w 8497957"/>
              <a:gd name="connsiteY155" fmla="*/ 823874 h 5605737"/>
              <a:gd name="connsiteX156" fmla="*/ 6086006 w 8497957"/>
              <a:gd name="connsiteY156" fmla="*/ 748924 h 5605737"/>
              <a:gd name="connsiteX157" fmla="*/ 6130977 w 8497957"/>
              <a:gd name="connsiteY157" fmla="*/ 703953 h 5605737"/>
              <a:gd name="connsiteX158" fmla="*/ 6505731 w 8497957"/>
              <a:gd name="connsiteY158" fmla="*/ 554052 h 5605737"/>
              <a:gd name="connsiteX159" fmla="*/ 6670623 w 8497957"/>
              <a:gd name="connsiteY159" fmla="*/ 479101 h 5605737"/>
              <a:gd name="connsiteX160" fmla="*/ 6760564 w 8497957"/>
              <a:gd name="connsiteY160" fmla="*/ 434130 h 5605737"/>
              <a:gd name="connsiteX161" fmla="*/ 7390151 w 8497957"/>
              <a:gd name="connsiteY161" fmla="*/ 284229 h 5605737"/>
              <a:gd name="connsiteX162" fmla="*/ 7570033 w 8497957"/>
              <a:gd name="connsiteY162" fmla="*/ 269238 h 5605737"/>
              <a:gd name="connsiteX163" fmla="*/ 7794885 w 8497957"/>
              <a:gd name="connsiteY163" fmla="*/ 224268 h 5605737"/>
              <a:gd name="connsiteX164" fmla="*/ 7914806 w 8497957"/>
              <a:gd name="connsiteY164" fmla="*/ 179297 h 5605737"/>
              <a:gd name="connsiteX165" fmla="*/ 7989757 w 8497957"/>
              <a:gd name="connsiteY165" fmla="*/ 164307 h 5605737"/>
              <a:gd name="connsiteX166" fmla="*/ 8229600 w 8497957"/>
              <a:gd name="connsiteY166" fmla="*/ 119337 h 5605737"/>
              <a:gd name="connsiteX167" fmla="*/ 8274570 w 8497957"/>
              <a:gd name="connsiteY167" fmla="*/ 89356 h 5605737"/>
              <a:gd name="connsiteX168" fmla="*/ 8454452 w 8497957"/>
              <a:gd name="connsiteY168" fmla="*/ 44386 h 5605737"/>
              <a:gd name="connsiteX169" fmla="*/ 8424472 w 8497957"/>
              <a:gd name="connsiteY169" fmla="*/ 44386 h 5605737"/>
              <a:gd name="connsiteX0" fmla="*/ 15157 w 8825369"/>
              <a:gd name="connsiteY0" fmla="*/ 6320403 h 6320403"/>
              <a:gd name="connsiteX1" fmla="*/ 327412 w 8825369"/>
              <a:gd name="connsiteY1" fmla="*/ 5515796 h 6320403"/>
              <a:gd name="connsiteX2" fmla="*/ 342402 w 8825369"/>
              <a:gd name="connsiteY2" fmla="*/ 5081081 h 6320403"/>
              <a:gd name="connsiteX3" fmla="*/ 357392 w 8825369"/>
              <a:gd name="connsiteY3" fmla="*/ 5021120 h 6320403"/>
              <a:gd name="connsiteX4" fmla="*/ 417353 w 8825369"/>
              <a:gd name="connsiteY4" fmla="*/ 4976150 h 6320403"/>
              <a:gd name="connsiteX5" fmla="*/ 507294 w 8825369"/>
              <a:gd name="connsiteY5" fmla="*/ 4916189 h 6320403"/>
              <a:gd name="connsiteX6" fmla="*/ 567254 w 8825369"/>
              <a:gd name="connsiteY6" fmla="*/ 4886209 h 6320403"/>
              <a:gd name="connsiteX7" fmla="*/ 657195 w 8825369"/>
              <a:gd name="connsiteY7" fmla="*/ 4826248 h 6320403"/>
              <a:gd name="connsiteX8" fmla="*/ 717156 w 8825369"/>
              <a:gd name="connsiteY8" fmla="*/ 4811258 h 6320403"/>
              <a:gd name="connsiteX9" fmla="*/ 762127 w 8825369"/>
              <a:gd name="connsiteY9" fmla="*/ 4796268 h 6320403"/>
              <a:gd name="connsiteX10" fmla="*/ 1091910 w 8825369"/>
              <a:gd name="connsiteY10" fmla="*/ 4811258 h 6320403"/>
              <a:gd name="connsiteX11" fmla="*/ 1166861 w 8825369"/>
              <a:gd name="connsiteY11" fmla="*/ 4826248 h 6320403"/>
              <a:gd name="connsiteX12" fmla="*/ 1211831 w 8825369"/>
              <a:gd name="connsiteY12" fmla="*/ 4856229 h 6320403"/>
              <a:gd name="connsiteX13" fmla="*/ 1316763 w 8825369"/>
              <a:gd name="connsiteY13" fmla="*/ 4886209 h 6320403"/>
              <a:gd name="connsiteX14" fmla="*/ 1391713 w 8825369"/>
              <a:gd name="connsiteY14" fmla="*/ 4931179 h 6320403"/>
              <a:gd name="connsiteX15" fmla="*/ 1436684 w 8825369"/>
              <a:gd name="connsiteY15" fmla="*/ 4946170 h 6320403"/>
              <a:gd name="connsiteX16" fmla="*/ 1451674 w 8825369"/>
              <a:gd name="connsiteY16" fmla="*/ 4991140 h 6320403"/>
              <a:gd name="connsiteX17" fmla="*/ 1511635 w 8825369"/>
              <a:gd name="connsiteY17" fmla="*/ 5051101 h 6320403"/>
              <a:gd name="connsiteX18" fmla="*/ 1511635 w 8825369"/>
              <a:gd name="connsiteY18" fmla="*/ 5245973 h 6320403"/>
              <a:gd name="connsiteX19" fmla="*/ 1496645 w 8825369"/>
              <a:gd name="connsiteY19" fmla="*/ 5290943 h 6320403"/>
              <a:gd name="connsiteX20" fmla="*/ 1451674 w 8825369"/>
              <a:gd name="connsiteY20" fmla="*/ 5305933 h 6320403"/>
              <a:gd name="connsiteX21" fmla="*/ 1256802 w 8825369"/>
              <a:gd name="connsiteY21" fmla="*/ 5290943 h 6320403"/>
              <a:gd name="connsiteX22" fmla="*/ 1211831 w 8825369"/>
              <a:gd name="connsiteY22" fmla="*/ 5275953 h 6320403"/>
              <a:gd name="connsiteX23" fmla="*/ 1106900 w 8825369"/>
              <a:gd name="connsiteY23" fmla="*/ 5215992 h 6320403"/>
              <a:gd name="connsiteX24" fmla="*/ 1031949 w 8825369"/>
              <a:gd name="connsiteY24" fmla="*/ 5111061 h 6320403"/>
              <a:gd name="connsiteX25" fmla="*/ 1001969 w 8825369"/>
              <a:gd name="connsiteY25" fmla="*/ 5066091 h 6320403"/>
              <a:gd name="connsiteX26" fmla="*/ 956999 w 8825369"/>
              <a:gd name="connsiteY26" fmla="*/ 5036111 h 6320403"/>
              <a:gd name="connsiteX27" fmla="*/ 927018 w 8825369"/>
              <a:gd name="connsiteY27" fmla="*/ 4976150 h 6320403"/>
              <a:gd name="connsiteX28" fmla="*/ 897038 w 8825369"/>
              <a:gd name="connsiteY28" fmla="*/ 4931179 h 6320403"/>
              <a:gd name="connsiteX29" fmla="*/ 867058 w 8825369"/>
              <a:gd name="connsiteY29" fmla="*/ 4826248 h 6320403"/>
              <a:gd name="connsiteX30" fmla="*/ 852068 w 8825369"/>
              <a:gd name="connsiteY30" fmla="*/ 4781278 h 6320403"/>
              <a:gd name="connsiteX31" fmla="*/ 882048 w 8825369"/>
              <a:gd name="connsiteY31" fmla="*/ 4241632 h 6320403"/>
              <a:gd name="connsiteX32" fmla="*/ 927018 w 8825369"/>
              <a:gd name="connsiteY32" fmla="*/ 4181671 h 6320403"/>
              <a:gd name="connsiteX33" fmla="*/ 956999 w 8825369"/>
              <a:gd name="connsiteY33" fmla="*/ 4136701 h 6320403"/>
              <a:gd name="connsiteX34" fmla="*/ 1016959 w 8825369"/>
              <a:gd name="connsiteY34" fmla="*/ 4076740 h 6320403"/>
              <a:gd name="connsiteX35" fmla="*/ 1151871 w 8825369"/>
              <a:gd name="connsiteY35" fmla="*/ 3911848 h 6320403"/>
              <a:gd name="connsiteX36" fmla="*/ 1241812 w 8825369"/>
              <a:gd name="connsiteY36" fmla="*/ 3851888 h 6320403"/>
              <a:gd name="connsiteX37" fmla="*/ 1271792 w 8825369"/>
              <a:gd name="connsiteY37" fmla="*/ 3821907 h 6320403"/>
              <a:gd name="connsiteX38" fmla="*/ 1346743 w 8825369"/>
              <a:gd name="connsiteY38" fmla="*/ 3776937 h 6320403"/>
              <a:gd name="connsiteX39" fmla="*/ 1376723 w 8825369"/>
              <a:gd name="connsiteY39" fmla="*/ 3746956 h 6320403"/>
              <a:gd name="connsiteX40" fmla="*/ 1451674 w 8825369"/>
              <a:gd name="connsiteY40" fmla="*/ 3701986 h 6320403"/>
              <a:gd name="connsiteX41" fmla="*/ 1556605 w 8825369"/>
              <a:gd name="connsiteY41" fmla="*/ 3612045 h 6320403"/>
              <a:gd name="connsiteX42" fmla="*/ 1601576 w 8825369"/>
              <a:gd name="connsiteY42" fmla="*/ 3567074 h 6320403"/>
              <a:gd name="connsiteX43" fmla="*/ 1676527 w 8825369"/>
              <a:gd name="connsiteY43" fmla="*/ 3522104 h 6320403"/>
              <a:gd name="connsiteX44" fmla="*/ 1871399 w 8825369"/>
              <a:gd name="connsiteY44" fmla="*/ 3432163 h 6320403"/>
              <a:gd name="connsiteX45" fmla="*/ 1931359 w 8825369"/>
              <a:gd name="connsiteY45" fmla="*/ 3417173 h 6320403"/>
              <a:gd name="connsiteX46" fmla="*/ 2036290 w 8825369"/>
              <a:gd name="connsiteY46" fmla="*/ 3387192 h 6320403"/>
              <a:gd name="connsiteX47" fmla="*/ 2396054 w 8825369"/>
              <a:gd name="connsiteY47" fmla="*/ 3402183 h 6320403"/>
              <a:gd name="connsiteX48" fmla="*/ 2515976 w 8825369"/>
              <a:gd name="connsiteY48" fmla="*/ 3432163 h 6320403"/>
              <a:gd name="connsiteX49" fmla="*/ 2560946 w 8825369"/>
              <a:gd name="connsiteY49" fmla="*/ 3447153 h 6320403"/>
              <a:gd name="connsiteX50" fmla="*/ 2740828 w 8825369"/>
              <a:gd name="connsiteY50" fmla="*/ 3522104 h 6320403"/>
              <a:gd name="connsiteX51" fmla="*/ 2905720 w 8825369"/>
              <a:gd name="connsiteY51" fmla="*/ 3612045 h 6320403"/>
              <a:gd name="connsiteX52" fmla="*/ 2980671 w 8825369"/>
              <a:gd name="connsiteY52" fmla="*/ 3686996 h 6320403"/>
              <a:gd name="connsiteX53" fmla="*/ 3070612 w 8825369"/>
              <a:gd name="connsiteY53" fmla="*/ 3746956 h 6320403"/>
              <a:gd name="connsiteX54" fmla="*/ 3145563 w 8825369"/>
              <a:gd name="connsiteY54" fmla="*/ 3836897 h 6320403"/>
              <a:gd name="connsiteX55" fmla="*/ 3220513 w 8825369"/>
              <a:gd name="connsiteY55" fmla="*/ 3926838 h 6320403"/>
              <a:gd name="connsiteX56" fmla="*/ 3265484 w 8825369"/>
              <a:gd name="connsiteY56" fmla="*/ 4016779 h 6320403"/>
              <a:gd name="connsiteX57" fmla="*/ 3250494 w 8825369"/>
              <a:gd name="connsiteY57" fmla="*/ 4316583 h 6320403"/>
              <a:gd name="connsiteX58" fmla="*/ 3160553 w 8825369"/>
              <a:gd name="connsiteY58" fmla="*/ 4421514 h 6320403"/>
              <a:gd name="connsiteX59" fmla="*/ 3070612 w 8825369"/>
              <a:gd name="connsiteY59" fmla="*/ 4496465 h 6320403"/>
              <a:gd name="connsiteX60" fmla="*/ 2800789 w 8825369"/>
              <a:gd name="connsiteY60" fmla="*/ 4481474 h 6320403"/>
              <a:gd name="connsiteX61" fmla="*/ 2725838 w 8825369"/>
              <a:gd name="connsiteY61" fmla="*/ 4406524 h 6320403"/>
              <a:gd name="connsiteX62" fmla="*/ 2605917 w 8825369"/>
              <a:gd name="connsiteY62" fmla="*/ 4316583 h 6320403"/>
              <a:gd name="connsiteX63" fmla="*/ 2545956 w 8825369"/>
              <a:gd name="connsiteY63" fmla="*/ 4271612 h 6320403"/>
              <a:gd name="connsiteX64" fmla="*/ 2485995 w 8825369"/>
              <a:gd name="connsiteY64" fmla="*/ 4196661 h 6320403"/>
              <a:gd name="connsiteX65" fmla="*/ 2471005 w 8825369"/>
              <a:gd name="connsiteY65" fmla="*/ 4151691 h 6320403"/>
              <a:gd name="connsiteX66" fmla="*/ 2411045 w 8825369"/>
              <a:gd name="connsiteY66" fmla="*/ 4061750 h 6320403"/>
              <a:gd name="connsiteX67" fmla="*/ 2381064 w 8825369"/>
              <a:gd name="connsiteY67" fmla="*/ 3956819 h 6320403"/>
              <a:gd name="connsiteX68" fmla="*/ 2396054 w 8825369"/>
              <a:gd name="connsiteY68" fmla="*/ 3342222 h 6320403"/>
              <a:gd name="connsiteX69" fmla="*/ 2411045 w 8825369"/>
              <a:gd name="connsiteY69" fmla="*/ 3267271 h 6320403"/>
              <a:gd name="connsiteX70" fmla="*/ 2515976 w 8825369"/>
              <a:gd name="connsiteY70" fmla="*/ 3132360 h 6320403"/>
              <a:gd name="connsiteX71" fmla="*/ 2650887 w 8825369"/>
              <a:gd name="connsiteY71" fmla="*/ 2892517 h 6320403"/>
              <a:gd name="connsiteX72" fmla="*/ 2710848 w 8825369"/>
              <a:gd name="connsiteY72" fmla="*/ 2847547 h 6320403"/>
              <a:gd name="connsiteX73" fmla="*/ 2770808 w 8825369"/>
              <a:gd name="connsiteY73" fmla="*/ 2757606 h 6320403"/>
              <a:gd name="connsiteX74" fmla="*/ 2860749 w 8825369"/>
              <a:gd name="connsiteY74" fmla="*/ 2622694 h 6320403"/>
              <a:gd name="connsiteX75" fmla="*/ 2905720 w 8825369"/>
              <a:gd name="connsiteY75" fmla="*/ 2532753 h 6320403"/>
              <a:gd name="connsiteX76" fmla="*/ 2965681 w 8825369"/>
              <a:gd name="connsiteY76" fmla="*/ 2487783 h 6320403"/>
              <a:gd name="connsiteX77" fmla="*/ 3040631 w 8825369"/>
              <a:gd name="connsiteY77" fmla="*/ 2397842 h 6320403"/>
              <a:gd name="connsiteX78" fmla="*/ 3130572 w 8825369"/>
              <a:gd name="connsiteY78" fmla="*/ 2262930 h 6320403"/>
              <a:gd name="connsiteX79" fmla="*/ 3190533 w 8825369"/>
              <a:gd name="connsiteY79" fmla="*/ 2187979 h 6320403"/>
              <a:gd name="connsiteX80" fmla="*/ 3220513 w 8825369"/>
              <a:gd name="connsiteY80" fmla="*/ 2128019 h 6320403"/>
              <a:gd name="connsiteX81" fmla="*/ 3310454 w 8825369"/>
              <a:gd name="connsiteY81" fmla="*/ 2038078 h 6320403"/>
              <a:gd name="connsiteX82" fmla="*/ 3340435 w 8825369"/>
              <a:gd name="connsiteY82" fmla="*/ 1993107 h 6320403"/>
              <a:gd name="connsiteX83" fmla="*/ 3460356 w 8825369"/>
              <a:gd name="connsiteY83" fmla="*/ 1873186 h 6320403"/>
              <a:gd name="connsiteX84" fmla="*/ 3640238 w 8825369"/>
              <a:gd name="connsiteY84" fmla="*/ 1708294 h 6320403"/>
              <a:gd name="connsiteX85" fmla="*/ 3910061 w 8825369"/>
              <a:gd name="connsiteY85" fmla="*/ 1543402 h 6320403"/>
              <a:gd name="connsiteX86" fmla="*/ 4000002 w 8825369"/>
              <a:gd name="connsiteY86" fmla="*/ 1528412 h 6320403"/>
              <a:gd name="connsiteX87" fmla="*/ 4329786 w 8825369"/>
              <a:gd name="connsiteY87" fmla="*/ 1558392 h 6320403"/>
              <a:gd name="connsiteX88" fmla="*/ 4599608 w 8825369"/>
              <a:gd name="connsiteY88" fmla="*/ 1633343 h 6320403"/>
              <a:gd name="connsiteX89" fmla="*/ 4779490 w 8825369"/>
              <a:gd name="connsiteY89" fmla="*/ 1708294 h 6320403"/>
              <a:gd name="connsiteX90" fmla="*/ 4854441 w 8825369"/>
              <a:gd name="connsiteY90" fmla="*/ 1753265 h 6320403"/>
              <a:gd name="connsiteX91" fmla="*/ 4974363 w 8825369"/>
              <a:gd name="connsiteY91" fmla="*/ 1798235 h 6320403"/>
              <a:gd name="connsiteX92" fmla="*/ 5034323 w 8825369"/>
              <a:gd name="connsiteY92" fmla="*/ 1828215 h 6320403"/>
              <a:gd name="connsiteX93" fmla="*/ 5139254 w 8825369"/>
              <a:gd name="connsiteY93" fmla="*/ 1873186 h 6320403"/>
              <a:gd name="connsiteX94" fmla="*/ 5229195 w 8825369"/>
              <a:gd name="connsiteY94" fmla="*/ 1948137 h 6320403"/>
              <a:gd name="connsiteX95" fmla="*/ 5259176 w 8825369"/>
              <a:gd name="connsiteY95" fmla="*/ 1978117 h 6320403"/>
              <a:gd name="connsiteX96" fmla="*/ 5334127 w 8825369"/>
              <a:gd name="connsiteY96" fmla="*/ 2023088 h 6320403"/>
              <a:gd name="connsiteX97" fmla="*/ 5454048 w 8825369"/>
              <a:gd name="connsiteY97" fmla="*/ 2187979 h 6320403"/>
              <a:gd name="connsiteX98" fmla="*/ 5528999 w 8825369"/>
              <a:gd name="connsiteY98" fmla="*/ 2277920 h 6320403"/>
              <a:gd name="connsiteX99" fmla="*/ 5633930 w 8825369"/>
              <a:gd name="connsiteY99" fmla="*/ 2487783 h 6320403"/>
              <a:gd name="connsiteX100" fmla="*/ 5588959 w 8825369"/>
              <a:gd name="connsiteY100" fmla="*/ 2697645 h 6320403"/>
              <a:gd name="connsiteX101" fmla="*/ 5528999 w 8825369"/>
              <a:gd name="connsiteY101" fmla="*/ 2727625 h 6320403"/>
              <a:gd name="connsiteX102" fmla="*/ 5334127 w 8825369"/>
              <a:gd name="connsiteY102" fmla="*/ 2817566 h 6320403"/>
              <a:gd name="connsiteX103" fmla="*/ 5049313 w 8825369"/>
              <a:gd name="connsiteY103" fmla="*/ 2967468 h 6320403"/>
              <a:gd name="connsiteX104" fmla="*/ 4929392 w 8825369"/>
              <a:gd name="connsiteY104" fmla="*/ 2982458 h 6320403"/>
              <a:gd name="connsiteX105" fmla="*/ 4689549 w 8825369"/>
              <a:gd name="connsiteY105" fmla="*/ 2967468 h 6320403"/>
              <a:gd name="connsiteX106" fmla="*/ 4494677 w 8825369"/>
              <a:gd name="connsiteY106" fmla="*/ 2802576 h 6320403"/>
              <a:gd name="connsiteX107" fmla="*/ 4419727 w 8825369"/>
              <a:gd name="connsiteY107" fmla="*/ 2727625 h 6320403"/>
              <a:gd name="connsiteX108" fmla="*/ 4389746 w 8825369"/>
              <a:gd name="connsiteY108" fmla="*/ 2667665 h 6320403"/>
              <a:gd name="connsiteX109" fmla="*/ 4359766 w 8825369"/>
              <a:gd name="connsiteY109" fmla="*/ 2622694 h 6320403"/>
              <a:gd name="connsiteX110" fmla="*/ 4314795 w 8825369"/>
              <a:gd name="connsiteY110" fmla="*/ 2532753 h 6320403"/>
              <a:gd name="connsiteX111" fmla="*/ 4299805 w 8825369"/>
              <a:gd name="connsiteY111" fmla="*/ 2487783 h 6320403"/>
              <a:gd name="connsiteX112" fmla="*/ 4314795 w 8825369"/>
              <a:gd name="connsiteY112" fmla="*/ 1753265 h 6320403"/>
              <a:gd name="connsiteX113" fmla="*/ 4329786 w 8825369"/>
              <a:gd name="connsiteY113" fmla="*/ 1678314 h 6320403"/>
              <a:gd name="connsiteX114" fmla="*/ 4359766 w 8825369"/>
              <a:gd name="connsiteY114" fmla="*/ 1588373 h 6320403"/>
              <a:gd name="connsiteX115" fmla="*/ 4434717 w 8825369"/>
              <a:gd name="connsiteY115" fmla="*/ 1408491 h 6320403"/>
              <a:gd name="connsiteX116" fmla="*/ 4494677 w 8825369"/>
              <a:gd name="connsiteY116" fmla="*/ 1348530 h 6320403"/>
              <a:gd name="connsiteX117" fmla="*/ 4539648 w 8825369"/>
              <a:gd name="connsiteY117" fmla="*/ 1273579 h 6320403"/>
              <a:gd name="connsiteX118" fmla="*/ 4629589 w 8825369"/>
              <a:gd name="connsiteY118" fmla="*/ 1198629 h 6320403"/>
              <a:gd name="connsiteX119" fmla="*/ 4749510 w 8825369"/>
              <a:gd name="connsiteY119" fmla="*/ 1123678 h 6320403"/>
              <a:gd name="connsiteX120" fmla="*/ 4824461 w 8825369"/>
              <a:gd name="connsiteY120" fmla="*/ 1063717 h 6320403"/>
              <a:gd name="connsiteX121" fmla="*/ 4869431 w 8825369"/>
              <a:gd name="connsiteY121" fmla="*/ 1048727 h 6320403"/>
              <a:gd name="connsiteX122" fmla="*/ 5094284 w 8825369"/>
              <a:gd name="connsiteY122" fmla="*/ 958786 h 6320403"/>
              <a:gd name="connsiteX123" fmla="*/ 5199215 w 8825369"/>
              <a:gd name="connsiteY123" fmla="*/ 913815 h 6320403"/>
              <a:gd name="connsiteX124" fmla="*/ 5349117 w 8825369"/>
              <a:gd name="connsiteY124" fmla="*/ 883835 h 6320403"/>
              <a:gd name="connsiteX125" fmla="*/ 5588959 w 8825369"/>
              <a:gd name="connsiteY125" fmla="*/ 838865 h 6320403"/>
              <a:gd name="connsiteX126" fmla="*/ 5753851 w 8825369"/>
              <a:gd name="connsiteY126" fmla="*/ 793894 h 6320403"/>
              <a:gd name="connsiteX127" fmla="*/ 6128605 w 8825369"/>
              <a:gd name="connsiteY127" fmla="*/ 718943 h 6320403"/>
              <a:gd name="connsiteX128" fmla="*/ 6608290 w 8825369"/>
              <a:gd name="connsiteY128" fmla="*/ 748924 h 6320403"/>
              <a:gd name="connsiteX129" fmla="*/ 6713222 w 8825369"/>
              <a:gd name="connsiteY129" fmla="*/ 793894 h 6320403"/>
              <a:gd name="connsiteX130" fmla="*/ 6788172 w 8825369"/>
              <a:gd name="connsiteY130" fmla="*/ 808884 h 6320403"/>
              <a:gd name="connsiteX131" fmla="*/ 6983045 w 8825369"/>
              <a:gd name="connsiteY131" fmla="*/ 943796 h 6320403"/>
              <a:gd name="connsiteX132" fmla="*/ 7177917 w 8825369"/>
              <a:gd name="connsiteY132" fmla="*/ 1198629 h 6320403"/>
              <a:gd name="connsiteX133" fmla="*/ 7252868 w 8825369"/>
              <a:gd name="connsiteY133" fmla="*/ 1288570 h 6320403"/>
              <a:gd name="connsiteX134" fmla="*/ 7342808 w 8825369"/>
              <a:gd name="connsiteY134" fmla="*/ 1423481 h 6320403"/>
              <a:gd name="connsiteX135" fmla="*/ 7357799 w 8825369"/>
              <a:gd name="connsiteY135" fmla="*/ 1483442 h 6320403"/>
              <a:gd name="connsiteX136" fmla="*/ 7402769 w 8825369"/>
              <a:gd name="connsiteY136" fmla="*/ 1678314 h 6320403"/>
              <a:gd name="connsiteX137" fmla="*/ 7387779 w 8825369"/>
              <a:gd name="connsiteY137" fmla="*/ 1858196 h 6320403"/>
              <a:gd name="connsiteX138" fmla="*/ 7177917 w 8825369"/>
              <a:gd name="connsiteY138" fmla="*/ 2098038 h 6320403"/>
              <a:gd name="connsiteX139" fmla="*/ 7087976 w 8825369"/>
              <a:gd name="connsiteY139" fmla="*/ 2202970 h 6320403"/>
              <a:gd name="connsiteX140" fmla="*/ 6953064 w 8825369"/>
              <a:gd name="connsiteY140" fmla="*/ 2292911 h 6320403"/>
              <a:gd name="connsiteX141" fmla="*/ 6863123 w 8825369"/>
              <a:gd name="connsiteY141" fmla="*/ 2352871 h 6320403"/>
              <a:gd name="connsiteX142" fmla="*/ 6623281 w 8825369"/>
              <a:gd name="connsiteY142" fmla="*/ 2502773 h 6320403"/>
              <a:gd name="connsiteX143" fmla="*/ 6548330 w 8825369"/>
              <a:gd name="connsiteY143" fmla="*/ 2517763 h 6320403"/>
              <a:gd name="connsiteX144" fmla="*/ 6158586 w 8825369"/>
              <a:gd name="connsiteY144" fmla="*/ 2487783 h 6320403"/>
              <a:gd name="connsiteX145" fmla="*/ 5903753 w 8825369"/>
              <a:gd name="connsiteY145" fmla="*/ 2397842 h 6320403"/>
              <a:gd name="connsiteX146" fmla="*/ 5813812 w 8825369"/>
              <a:gd name="connsiteY146" fmla="*/ 2322891 h 6320403"/>
              <a:gd name="connsiteX147" fmla="*/ 5693890 w 8825369"/>
              <a:gd name="connsiteY147" fmla="*/ 2202970 h 6320403"/>
              <a:gd name="connsiteX148" fmla="*/ 5678900 w 8825369"/>
              <a:gd name="connsiteY148" fmla="*/ 1738274 h 6320403"/>
              <a:gd name="connsiteX149" fmla="*/ 5753851 w 8825369"/>
              <a:gd name="connsiteY149" fmla="*/ 1573383 h 6320403"/>
              <a:gd name="connsiteX150" fmla="*/ 5783831 w 8825369"/>
              <a:gd name="connsiteY150" fmla="*/ 1498432 h 6320403"/>
              <a:gd name="connsiteX151" fmla="*/ 5813812 w 8825369"/>
              <a:gd name="connsiteY151" fmla="*/ 1408491 h 6320403"/>
              <a:gd name="connsiteX152" fmla="*/ 5873772 w 8825369"/>
              <a:gd name="connsiteY152" fmla="*/ 1303560 h 6320403"/>
              <a:gd name="connsiteX153" fmla="*/ 5993694 w 8825369"/>
              <a:gd name="connsiteY153" fmla="*/ 1138668 h 6320403"/>
              <a:gd name="connsiteX154" fmla="*/ 6098625 w 8825369"/>
              <a:gd name="connsiteY154" fmla="*/ 1033737 h 6320403"/>
              <a:gd name="connsiteX155" fmla="*/ 6293497 w 8825369"/>
              <a:gd name="connsiteY155" fmla="*/ 823874 h 6320403"/>
              <a:gd name="connsiteX156" fmla="*/ 6413418 w 8825369"/>
              <a:gd name="connsiteY156" fmla="*/ 748924 h 6320403"/>
              <a:gd name="connsiteX157" fmla="*/ 6458389 w 8825369"/>
              <a:gd name="connsiteY157" fmla="*/ 703953 h 6320403"/>
              <a:gd name="connsiteX158" fmla="*/ 6833143 w 8825369"/>
              <a:gd name="connsiteY158" fmla="*/ 554052 h 6320403"/>
              <a:gd name="connsiteX159" fmla="*/ 6998035 w 8825369"/>
              <a:gd name="connsiteY159" fmla="*/ 479101 h 6320403"/>
              <a:gd name="connsiteX160" fmla="*/ 7087976 w 8825369"/>
              <a:gd name="connsiteY160" fmla="*/ 434130 h 6320403"/>
              <a:gd name="connsiteX161" fmla="*/ 7717563 w 8825369"/>
              <a:gd name="connsiteY161" fmla="*/ 284229 h 6320403"/>
              <a:gd name="connsiteX162" fmla="*/ 7897445 w 8825369"/>
              <a:gd name="connsiteY162" fmla="*/ 269238 h 6320403"/>
              <a:gd name="connsiteX163" fmla="*/ 8122297 w 8825369"/>
              <a:gd name="connsiteY163" fmla="*/ 224268 h 6320403"/>
              <a:gd name="connsiteX164" fmla="*/ 8242218 w 8825369"/>
              <a:gd name="connsiteY164" fmla="*/ 179297 h 6320403"/>
              <a:gd name="connsiteX165" fmla="*/ 8317169 w 8825369"/>
              <a:gd name="connsiteY165" fmla="*/ 164307 h 6320403"/>
              <a:gd name="connsiteX166" fmla="*/ 8557012 w 8825369"/>
              <a:gd name="connsiteY166" fmla="*/ 119337 h 6320403"/>
              <a:gd name="connsiteX167" fmla="*/ 8601982 w 8825369"/>
              <a:gd name="connsiteY167" fmla="*/ 89356 h 6320403"/>
              <a:gd name="connsiteX168" fmla="*/ 8781864 w 8825369"/>
              <a:gd name="connsiteY168" fmla="*/ 44386 h 6320403"/>
              <a:gd name="connsiteX169" fmla="*/ 8751884 w 8825369"/>
              <a:gd name="connsiteY169" fmla="*/ 44386 h 632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8825369" h="6320403">
                <a:moveTo>
                  <a:pt x="15157" y="6320403"/>
                </a:moveTo>
                <a:cubicBezTo>
                  <a:pt x="0" y="6297667"/>
                  <a:pt x="327412" y="5546826"/>
                  <a:pt x="327412" y="5515796"/>
                </a:cubicBezTo>
                <a:cubicBezTo>
                  <a:pt x="327412" y="5370805"/>
                  <a:pt x="333631" y="5225807"/>
                  <a:pt x="342402" y="5081081"/>
                </a:cubicBezTo>
                <a:cubicBezTo>
                  <a:pt x="343648" y="5060517"/>
                  <a:pt x="345417" y="5037885"/>
                  <a:pt x="357392" y="5021120"/>
                </a:cubicBezTo>
                <a:cubicBezTo>
                  <a:pt x="371913" y="5000790"/>
                  <a:pt x="396886" y="4990477"/>
                  <a:pt x="417353" y="4976150"/>
                </a:cubicBezTo>
                <a:cubicBezTo>
                  <a:pt x="446872" y="4955487"/>
                  <a:pt x="475066" y="4932303"/>
                  <a:pt x="507294" y="4916189"/>
                </a:cubicBezTo>
                <a:cubicBezTo>
                  <a:pt x="527281" y="4906196"/>
                  <a:pt x="548661" y="4898604"/>
                  <a:pt x="567254" y="4886209"/>
                </a:cubicBezTo>
                <a:cubicBezTo>
                  <a:pt x="645675" y="4833929"/>
                  <a:pt x="532988" y="4872826"/>
                  <a:pt x="657195" y="4826248"/>
                </a:cubicBezTo>
                <a:cubicBezTo>
                  <a:pt x="676485" y="4819014"/>
                  <a:pt x="697347" y="4816918"/>
                  <a:pt x="717156" y="4811258"/>
                </a:cubicBezTo>
                <a:cubicBezTo>
                  <a:pt x="732349" y="4806917"/>
                  <a:pt x="747137" y="4801265"/>
                  <a:pt x="762127" y="4796268"/>
                </a:cubicBezTo>
                <a:cubicBezTo>
                  <a:pt x="872055" y="4801265"/>
                  <a:pt x="982169" y="4803129"/>
                  <a:pt x="1091910" y="4811258"/>
                </a:cubicBezTo>
                <a:cubicBezTo>
                  <a:pt x="1117319" y="4813140"/>
                  <a:pt x="1143005" y="4817302"/>
                  <a:pt x="1166861" y="4826248"/>
                </a:cubicBezTo>
                <a:cubicBezTo>
                  <a:pt x="1183730" y="4832574"/>
                  <a:pt x="1195104" y="4849538"/>
                  <a:pt x="1211831" y="4856229"/>
                </a:cubicBezTo>
                <a:cubicBezTo>
                  <a:pt x="1245606" y="4869739"/>
                  <a:pt x="1281786" y="4876216"/>
                  <a:pt x="1316763" y="4886209"/>
                </a:cubicBezTo>
                <a:cubicBezTo>
                  <a:pt x="1341746" y="4901199"/>
                  <a:pt x="1365654" y="4918149"/>
                  <a:pt x="1391713" y="4931179"/>
                </a:cubicBezTo>
                <a:cubicBezTo>
                  <a:pt x="1405846" y="4938246"/>
                  <a:pt x="1425511" y="4934997"/>
                  <a:pt x="1436684" y="4946170"/>
                </a:cubicBezTo>
                <a:cubicBezTo>
                  <a:pt x="1447857" y="4957343"/>
                  <a:pt x="1442490" y="4978282"/>
                  <a:pt x="1451674" y="4991140"/>
                </a:cubicBezTo>
                <a:cubicBezTo>
                  <a:pt x="1468103" y="5014141"/>
                  <a:pt x="1491648" y="5031114"/>
                  <a:pt x="1511635" y="5051101"/>
                </a:cubicBezTo>
                <a:cubicBezTo>
                  <a:pt x="1540585" y="5137951"/>
                  <a:pt x="1534299" y="5098654"/>
                  <a:pt x="1511635" y="5245973"/>
                </a:cubicBezTo>
                <a:cubicBezTo>
                  <a:pt x="1509232" y="5261590"/>
                  <a:pt x="1507818" y="5279770"/>
                  <a:pt x="1496645" y="5290943"/>
                </a:cubicBezTo>
                <a:cubicBezTo>
                  <a:pt x="1485472" y="5302116"/>
                  <a:pt x="1466664" y="5300936"/>
                  <a:pt x="1451674" y="5305933"/>
                </a:cubicBezTo>
                <a:cubicBezTo>
                  <a:pt x="1386717" y="5300936"/>
                  <a:pt x="1321448" y="5299024"/>
                  <a:pt x="1256802" y="5290943"/>
                </a:cubicBezTo>
                <a:cubicBezTo>
                  <a:pt x="1241123" y="5288983"/>
                  <a:pt x="1226355" y="5282177"/>
                  <a:pt x="1211831" y="5275953"/>
                </a:cubicBezTo>
                <a:cubicBezTo>
                  <a:pt x="1158579" y="5253131"/>
                  <a:pt x="1152063" y="5246101"/>
                  <a:pt x="1106900" y="5215992"/>
                </a:cubicBezTo>
                <a:cubicBezTo>
                  <a:pt x="1036247" y="5110012"/>
                  <a:pt x="1124916" y="5241214"/>
                  <a:pt x="1031949" y="5111061"/>
                </a:cubicBezTo>
                <a:cubicBezTo>
                  <a:pt x="1021478" y="5096401"/>
                  <a:pt x="1014708" y="5078830"/>
                  <a:pt x="1001969" y="5066091"/>
                </a:cubicBezTo>
                <a:cubicBezTo>
                  <a:pt x="989230" y="5053352"/>
                  <a:pt x="971989" y="5046104"/>
                  <a:pt x="956999" y="5036111"/>
                </a:cubicBezTo>
                <a:cubicBezTo>
                  <a:pt x="947005" y="5016124"/>
                  <a:pt x="938105" y="4995552"/>
                  <a:pt x="927018" y="4976150"/>
                </a:cubicBezTo>
                <a:cubicBezTo>
                  <a:pt x="918080" y="4960508"/>
                  <a:pt x="905095" y="4947293"/>
                  <a:pt x="897038" y="4931179"/>
                </a:cubicBezTo>
                <a:cubicBezTo>
                  <a:pt x="885057" y="4907217"/>
                  <a:pt x="873462" y="4848663"/>
                  <a:pt x="867058" y="4826248"/>
                </a:cubicBezTo>
                <a:cubicBezTo>
                  <a:pt x="862717" y="4811055"/>
                  <a:pt x="857065" y="4796268"/>
                  <a:pt x="852068" y="4781278"/>
                </a:cubicBezTo>
                <a:cubicBezTo>
                  <a:pt x="862061" y="4601396"/>
                  <a:pt x="773954" y="4385760"/>
                  <a:pt x="882048" y="4241632"/>
                </a:cubicBezTo>
                <a:cubicBezTo>
                  <a:pt x="897038" y="4221645"/>
                  <a:pt x="912497" y="4202001"/>
                  <a:pt x="927018" y="4181671"/>
                </a:cubicBezTo>
                <a:cubicBezTo>
                  <a:pt x="937490" y="4167011"/>
                  <a:pt x="945274" y="4150380"/>
                  <a:pt x="956999" y="4136701"/>
                </a:cubicBezTo>
                <a:cubicBezTo>
                  <a:pt x="975394" y="4115240"/>
                  <a:pt x="1000000" y="4099353"/>
                  <a:pt x="1016959" y="4076740"/>
                </a:cubicBezTo>
                <a:cubicBezTo>
                  <a:pt x="1093889" y="3974166"/>
                  <a:pt x="976182" y="4028973"/>
                  <a:pt x="1151871" y="3911848"/>
                </a:cubicBezTo>
                <a:cubicBezTo>
                  <a:pt x="1181851" y="3891861"/>
                  <a:pt x="1212987" y="3873507"/>
                  <a:pt x="1241812" y="3851888"/>
                </a:cubicBezTo>
                <a:cubicBezTo>
                  <a:pt x="1253118" y="3843408"/>
                  <a:pt x="1260292" y="3830122"/>
                  <a:pt x="1271792" y="3821907"/>
                </a:cubicBezTo>
                <a:cubicBezTo>
                  <a:pt x="1295501" y="3804972"/>
                  <a:pt x="1323034" y="3793872"/>
                  <a:pt x="1346743" y="3776937"/>
                </a:cubicBezTo>
                <a:cubicBezTo>
                  <a:pt x="1358243" y="3768722"/>
                  <a:pt x="1365223" y="3755171"/>
                  <a:pt x="1376723" y="3746956"/>
                </a:cubicBezTo>
                <a:cubicBezTo>
                  <a:pt x="1400432" y="3730021"/>
                  <a:pt x="1428365" y="3719467"/>
                  <a:pt x="1451674" y="3701986"/>
                </a:cubicBezTo>
                <a:cubicBezTo>
                  <a:pt x="1488528" y="3674346"/>
                  <a:pt x="1522363" y="3642863"/>
                  <a:pt x="1556605" y="3612045"/>
                </a:cubicBezTo>
                <a:cubicBezTo>
                  <a:pt x="1572362" y="3597863"/>
                  <a:pt x="1584616" y="3579794"/>
                  <a:pt x="1601576" y="3567074"/>
                </a:cubicBezTo>
                <a:cubicBezTo>
                  <a:pt x="1624885" y="3549593"/>
                  <a:pt x="1650949" y="3536056"/>
                  <a:pt x="1676527" y="3522104"/>
                </a:cubicBezTo>
                <a:cubicBezTo>
                  <a:pt x="1726814" y="3494675"/>
                  <a:pt x="1819318" y="3451101"/>
                  <a:pt x="1871399" y="3432163"/>
                </a:cubicBezTo>
                <a:cubicBezTo>
                  <a:pt x="1890760" y="3425123"/>
                  <a:pt x="1911483" y="3422594"/>
                  <a:pt x="1931359" y="3417173"/>
                </a:cubicBezTo>
                <a:cubicBezTo>
                  <a:pt x="1966454" y="3407602"/>
                  <a:pt x="2001313" y="3397186"/>
                  <a:pt x="2036290" y="3387192"/>
                </a:cubicBezTo>
                <a:cubicBezTo>
                  <a:pt x="2156211" y="3392189"/>
                  <a:pt x="2276553" y="3390980"/>
                  <a:pt x="2396054" y="3402183"/>
                </a:cubicBezTo>
                <a:cubicBezTo>
                  <a:pt x="2437078" y="3406029"/>
                  <a:pt x="2476224" y="3421322"/>
                  <a:pt x="2515976" y="3432163"/>
                </a:cubicBezTo>
                <a:cubicBezTo>
                  <a:pt x="2531220" y="3436320"/>
                  <a:pt x="2546096" y="3441753"/>
                  <a:pt x="2560946" y="3447153"/>
                </a:cubicBezTo>
                <a:cubicBezTo>
                  <a:pt x="2623380" y="3469856"/>
                  <a:pt x="2683725" y="3488793"/>
                  <a:pt x="2740828" y="3522104"/>
                </a:cubicBezTo>
                <a:cubicBezTo>
                  <a:pt x="2896368" y="3612836"/>
                  <a:pt x="2808581" y="3579666"/>
                  <a:pt x="2905720" y="3612045"/>
                </a:cubicBezTo>
                <a:cubicBezTo>
                  <a:pt x="2930704" y="3637029"/>
                  <a:pt x="2953325" y="3664622"/>
                  <a:pt x="2980671" y="3686996"/>
                </a:cubicBezTo>
                <a:cubicBezTo>
                  <a:pt x="3008558" y="3709813"/>
                  <a:pt x="3043951" y="3722718"/>
                  <a:pt x="3070612" y="3746956"/>
                </a:cubicBezTo>
                <a:cubicBezTo>
                  <a:pt x="3099489" y="3773207"/>
                  <a:pt x="3119865" y="3807527"/>
                  <a:pt x="3145563" y="3836897"/>
                </a:cubicBezTo>
                <a:cubicBezTo>
                  <a:pt x="3186960" y="3884208"/>
                  <a:pt x="3178110" y="3856167"/>
                  <a:pt x="3220513" y="3926838"/>
                </a:cubicBezTo>
                <a:cubicBezTo>
                  <a:pt x="3237758" y="3955580"/>
                  <a:pt x="3250494" y="3986799"/>
                  <a:pt x="3265484" y="4016779"/>
                </a:cubicBezTo>
                <a:cubicBezTo>
                  <a:pt x="3260487" y="4116714"/>
                  <a:pt x="3259162" y="4216900"/>
                  <a:pt x="3250494" y="4316583"/>
                </a:cubicBezTo>
                <a:cubicBezTo>
                  <a:pt x="3245207" y="4377379"/>
                  <a:pt x="3207707" y="4381096"/>
                  <a:pt x="3160553" y="4421514"/>
                </a:cubicBezTo>
                <a:cubicBezTo>
                  <a:pt x="3049374" y="4516810"/>
                  <a:pt x="3254187" y="4358781"/>
                  <a:pt x="3070612" y="4496465"/>
                </a:cubicBezTo>
                <a:cubicBezTo>
                  <a:pt x="2980671" y="4491468"/>
                  <a:pt x="2887952" y="4504212"/>
                  <a:pt x="2800789" y="4481474"/>
                </a:cubicBezTo>
                <a:cubicBezTo>
                  <a:pt x="2766601" y="4472555"/>
                  <a:pt x="2754104" y="4427723"/>
                  <a:pt x="2725838" y="4406524"/>
                </a:cubicBezTo>
                <a:lnTo>
                  <a:pt x="2605917" y="4316583"/>
                </a:lnTo>
                <a:cubicBezTo>
                  <a:pt x="2585930" y="4301593"/>
                  <a:pt x="2559815" y="4292400"/>
                  <a:pt x="2545956" y="4271612"/>
                </a:cubicBezTo>
                <a:cubicBezTo>
                  <a:pt x="2508136" y="4214882"/>
                  <a:pt x="2528715" y="4239381"/>
                  <a:pt x="2485995" y="4196661"/>
                </a:cubicBezTo>
                <a:cubicBezTo>
                  <a:pt x="2480998" y="4181671"/>
                  <a:pt x="2478679" y="4165503"/>
                  <a:pt x="2471005" y="4151691"/>
                </a:cubicBezTo>
                <a:cubicBezTo>
                  <a:pt x="2453507" y="4120194"/>
                  <a:pt x="2422440" y="4095933"/>
                  <a:pt x="2411045" y="4061750"/>
                </a:cubicBezTo>
                <a:cubicBezTo>
                  <a:pt x="2389539" y="3997235"/>
                  <a:pt x="2399886" y="4032108"/>
                  <a:pt x="2381064" y="3956819"/>
                </a:cubicBezTo>
                <a:cubicBezTo>
                  <a:pt x="2386061" y="3751953"/>
                  <a:pt x="2387152" y="3546955"/>
                  <a:pt x="2396054" y="3342222"/>
                </a:cubicBezTo>
                <a:cubicBezTo>
                  <a:pt x="2397161" y="3316768"/>
                  <a:pt x="2400502" y="3290466"/>
                  <a:pt x="2411045" y="3267271"/>
                </a:cubicBezTo>
                <a:cubicBezTo>
                  <a:pt x="2440930" y="3201524"/>
                  <a:pt x="2470140" y="3178195"/>
                  <a:pt x="2515976" y="3132360"/>
                </a:cubicBezTo>
                <a:cubicBezTo>
                  <a:pt x="2570314" y="2996513"/>
                  <a:pt x="2556071" y="2987333"/>
                  <a:pt x="2650887" y="2892517"/>
                </a:cubicBezTo>
                <a:cubicBezTo>
                  <a:pt x="2668553" y="2874851"/>
                  <a:pt x="2690861" y="2862537"/>
                  <a:pt x="2710848" y="2847547"/>
                </a:cubicBezTo>
                <a:cubicBezTo>
                  <a:pt x="2730835" y="2817567"/>
                  <a:pt x="2753725" y="2789331"/>
                  <a:pt x="2770808" y="2757606"/>
                </a:cubicBezTo>
                <a:cubicBezTo>
                  <a:pt x="2843702" y="2622231"/>
                  <a:pt x="2774256" y="2680356"/>
                  <a:pt x="2860749" y="2622694"/>
                </a:cubicBezTo>
                <a:cubicBezTo>
                  <a:pt x="2875739" y="2592714"/>
                  <a:pt x="2885141" y="2559211"/>
                  <a:pt x="2905720" y="2532753"/>
                </a:cubicBezTo>
                <a:cubicBezTo>
                  <a:pt x="2921059" y="2513032"/>
                  <a:pt x="2948015" y="2505449"/>
                  <a:pt x="2965681" y="2487783"/>
                </a:cubicBezTo>
                <a:cubicBezTo>
                  <a:pt x="2993276" y="2460188"/>
                  <a:pt x="3017553" y="2429312"/>
                  <a:pt x="3040631" y="2397842"/>
                </a:cubicBezTo>
                <a:cubicBezTo>
                  <a:pt x="3072593" y="2354257"/>
                  <a:pt x="3096808" y="2305134"/>
                  <a:pt x="3130572" y="2262930"/>
                </a:cubicBezTo>
                <a:cubicBezTo>
                  <a:pt x="3150559" y="2237946"/>
                  <a:pt x="3172785" y="2214600"/>
                  <a:pt x="3190533" y="2187979"/>
                </a:cubicBezTo>
                <a:cubicBezTo>
                  <a:pt x="3202928" y="2169386"/>
                  <a:pt x="3206554" y="2145468"/>
                  <a:pt x="3220513" y="2128019"/>
                </a:cubicBezTo>
                <a:cubicBezTo>
                  <a:pt x="3246999" y="2094911"/>
                  <a:pt x="3282286" y="2069767"/>
                  <a:pt x="3310454" y="2038078"/>
                </a:cubicBezTo>
                <a:cubicBezTo>
                  <a:pt x="3322423" y="2024613"/>
                  <a:pt x="3328316" y="2006438"/>
                  <a:pt x="3340435" y="1993107"/>
                </a:cubicBezTo>
                <a:cubicBezTo>
                  <a:pt x="3378462" y="1951277"/>
                  <a:pt x="3421612" y="1914352"/>
                  <a:pt x="3460356" y="1873186"/>
                </a:cubicBezTo>
                <a:cubicBezTo>
                  <a:pt x="3745395" y="1570331"/>
                  <a:pt x="3470651" y="1821351"/>
                  <a:pt x="3640238" y="1708294"/>
                </a:cubicBezTo>
                <a:cubicBezTo>
                  <a:pt x="3768265" y="1622943"/>
                  <a:pt x="3780536" y="1583256"/>
                  <a:pt x="3910061" y="1543402"/>
                </a:cubicBezTo>
                <a:cubicBezTo>
                  <a:pt x="3939111" y="1534464"/>
                  <a:pt x="3970022" y="1533409"/>
                  <a:pt x="4000002" y="1528412"/>
                </a:cubicBezTo>
                <a:cubicBezTo>
                  <a:pt x="4109930" y="1538405"/>
                  <a:pt x="4221057" y="1539364"/>
                  <a:pt x="4329786" y="1558392"/>
                </a:cubicBezTo>
                <a:cubicBezTo>
                  <a:pt x="4421735" y="1574483"/>
                  <a:pt x="4599608" y="1633343"/>
                  <a:pt x="4599608" y="1633343"/>
                </a:cubicBezTo>
                <a:cubicBezTo>
                  <a:pt x="4707129" y="1705024"/>
                  <a:pt x="4566686" y="1617092"/>
                  <a:pt x="4779490" y="1708294"/>
                </a:cubicBezTo>
                <a:cubicBezTo>
                  <a:pt x="4806270" y="1719771"/>
                  <a:pt x="4827987" y="1741055"/>
                  <a:pt x="4854441" y="1753265"/>
                </a:cubicBezTo>
                <a:cubicBezTo>
                  <a:pt x="4893204" y="1771155"/>
                  <a:pt x="4934955" y="1781815"/>
                  <a:pt x="4974363" y="1798235"/>
                </a:cubicBezTo>
                <a:cubicBezTo>
                  <a:pt x="4994990" y="1806829"/>
                  <a:pt x="5013980" y="1818968"/>
                  <a:pt x="5034323" y="1828215"/>
                </a:cubicBezTo>
                <a:cubicBezTo>
                  <a:pt x="5068966" y="1843962"/>
                  <a:pt x="5106845" y="1853242"/>
                  <a:pt x="5139254" y="1873186"/>
                </a:cubicBezTo>
                <a:cubicBezTo>
                  <a:pt x="5172490" y="1893639"/>
                  <a:pt x="5199825" y="1922439"/>
                  <a:pt x="5229195" y="1948137"/>
                </a:cubicBezTo>
                <a:cubicBezTo>
                  <a:pt x="5239831" y="1957444"/>
                  <a:pt x="5247676" y="1969902"/>
                  <a:pt x="5259176" y="1978117"/>
                </a:cubicBezTo>
                <a:cubicBezTo>
                  <a:pt x="5282885" y="1995052"/>
                  <a:pt x="5309143" y="2008098"/>
                  <a:pt x="5334127" y="2023088"/>
                </a:cubicBezTo>
                <a:cubicBezTo>
                  <a:pt x="5572959" y="2309689"/>
                  <a:pt x="5280573" y="1949453"/>
                  <a:pt x="5454048" y="2187979"/>
                </a:cubicBezTo>
                <a:cubicBezTo>
                  <a:pt x="5477002" y="2219540"/>
                  <a:pt x="5504015" y="2247940"/>
                  <a:pt x="5528999" y="2277920"/>
                </a:cubicBezTo>
                <a:cubicBezTo>
                  <a:pt x="5584086" y="2443185"/>
                  <a:pt x="5544356" y="2375816"/>
                  <a:pt x="5633930" y="2487783"/>
                </a:cubicBezTo>
                <a:cubicBezTo>
                  <a:pt x="5629809" y="2528991"/>
                  <a:pt x="5635571" y="2651033"/>
                  <a:pt x="5588959" y="2697645"/>
                </a:cubicBezTo>
                <a:cubicBezTo>
                  <a:pt x="5573158" y="2713446"/>
                  <a:pt x="5549342" y="2718378"/>
                  <a:pt x="5528999" y="2727625"/>
                </a:cubicBezTo>
                <a:cubicBezTo>
                  <a:pt x="5470637" y="2754153"/>
                  <a:pt x="5389948" y="2783453"/>
                  <a:pt x="5334127" y="2817566"/>
                </a:cubicBezTo>
                <a:cubicBezTo>
                  <a:pt x="5167535" y="2919372"/>
                  <a:pt x="5201549" y="2937021"/>
                  <a:pt x="5049313" y="2967468"/>
                </a:cubicBezTo>
                <a:cubicBezTo>
                  <a:pt x="5009811" y="2975368"/>
                  <a:pt x="4969366" y="2977461"/>
                  <a:pt x="4929392" y="2982458"/>
                </a:cubicBezTo>
                <a:cubicBezTo>
                  <a:pt x="4849444" y="2977461"/>
                  <a:pt x="4768238" y="2982456"/>
                  <a:pt x="4689549" y="2967468"/>
                </a:cubicBezTo>
                <a:cubicBezTo>
                  <a:pt x="4628565" y="2955852"/>
                  <a:pt x="4514046" y="2821945"/>
                  <a:pt x="4494677" y="2802576"/>
                </a:cubicBezTo>
                <a:cubicBezTo>
                  <a:pt x="4469693" y="2777592"/>
                  <a:pt x="4435528" y="2759227"/>
                  <a:pt x="4419727" y="2727625"/>
                </a:cubicBezTo>
                <a:cubicBezTo>
                  <a:pt x="4409733" y="2707638"/>
                  <a:pt x="4400833" y="2687067"/>
                  <a:pt x="4389746" y="2667665"/>
                </a:cubicBezTo>
                <a:cubicBezTo>
                  <a:pt x="4380808" y="2652023"/>
                  <a:pt x="4367823" y="2638808"/>
                  <a:pt x="4359766" y="2622694"/>
                </a:cubicBezTo>
                <a:cubicBezTo>
                  <a:pt x="4297708" y="2498578"/>
                  <a:pt x="4400711" y="2661626"/>
                  <a:pt x="4314795" y="2532753"/>
                </a:cubicBezTo>
                <a:cubicBezTo>
                  <a:pt x="4309798" y="2517763"/>
                  <a:pt x="4299805" y="2503584"/>
                  <a:pt x="4299805" y="2487783"/>
                </a:cubicBezTo>
                <a:cubicBezTo>
                  <a:pt x="4299805" y="2242893"/>
                  <a:pt x="4305731" y="1997988"/>
                  <a:pt x="4314795" y="1753265"/>
                </a:cubicBezTo>
                <a:cubicBezTo>
                  <a:pt x="4315738" y="1727804"/>
                  <a:pt x="4323082" y="1702895"/>
                  <a:pt x="4329786" y="1678314"/>
                </a:cubicBezTo>
                <a:cubicBezTo>
                  <a:pt x="4338101" y="1647826"/>
                  <a:pt x="4348312" y="1617826"/>
                  <a:pt x="4359766" y="1588373"/>
                </a:cubicBezTo>
                <a:cubicBezTo>
                  <a:pt x="4383310" y="1527832"/>
                  <a:pt x="4388786" y="1454423"/>
                  <a:pt x="4434717" y="1408491"/>
                </a:cubicBezTo>
                <a:cubicBezTo>
                  <a:pt x="4454704" y="1388504"/>
                  <a:pt x="4477324" y="1370842"/>
                  <a:pt x="4494677" y="1348530"/>
                </a:cubicBezTo>
                <a:cubicBezTo>
                  <a:pt x="4512565" y="1325532"/>
                  <a:pt x="4520157" y="1295235"/>
                  <a:pt x="4539648" y="1273579"/>
                </a:cubicBezTo>
                <a:cubicBezTo>
                  <a:pt x="4565755" y="1244572"/>
                  <a:pt x="4600582" y="1224736"/>
                  <a:pt x="4629589" y="1198629"/>
                </a:cubicBezTo>
                <a:cubicBezTo>
                  <a:pt x="4715584" y="1121233"/>
                  <a:pt x="4653769" y="1147613"/>
                  <a:pt x="4749510" y="1123678"/>
                </a:cubicBezTo>
                <a:cubicBezTo>
                  <a:pt x="4774494" y="1103691"/>
                  <a:pt x="4797330" y="1080674"/>
                  <a:pt x="4824461" y="1063717"/>
                </a:cubicBezTo>
                <a:cubicBezTo>
                  <a:pt x="4837860" y="1055343"/>
                  <a:pt x="4854992" y="1055144"/>
                  <a:pt x="4869431" y="1048727"/>
                </a:cubicBezTo>
                <a:cubicBezTo>
                  <a:pt x="5178370" y="911419"/>
                  <a:pt x="4677823" y="1114959"/>
                  <a:pt x="5094284" y="958786"/>
                </a:cubicBezTo>
                <a:cubicBezTo>
                  <a:pt x="5129915" y="945424"/>
                  <a:pt x="5162707" y="924553"/>
                  <a:pt x="5199215" y="913815"/>
                </a:cubicBezTo>
                <a:cubicBezTo>
                  <a:pt x="5248101" y="899437"/>
                  <a:pt x="5299033" y="893226"/>
                  <a:pt x="5349117" y="883835"/>
                </a:cubicBezTo>
                <a:cubicBezTo>
                  <a:pt x="5466342" y="861856"/>
                  <a:pt x="5447781" y="872479"/>
                  <a:pt x="5588959" y="838865"/>
                </a:cubicBezTo>
                <a:cubicBezTo>
                  <a:pt x="5644381" y="825669"/>
                  <a:pt x="5698236" y="806253"/>
                  <a:pt x="5753851" y="793894"/>
                </a:cubicBezTo>
                <a:cubicBezTo>
                  <a:pt x="5878209" y="766259"/>
                  <a:pt x="6128605" y="718943"/>
                  <a:pt x="6128605" y="718943"/>
                </a:cubicBezTo>
                <a:cubicBezTo>
                  <a:pt x="6288500" y="728937"/>
                  <a:pt x="6449384" y="728551"/>
                  <a:pt x="6608290" y="748924"/>
                </a:cubicBezTo>
                <a:cubicBezTo>
                  <a:pt x="6646035" y="753763"/>
                  <a:pt x="6677121" y="781860"/>
                  <a:pt x="6713222" y="793894"/>
                </a:cubicBezTo>
                <a:cubicBezTo>
                  <a:pt x="6737393" y="801951"/>
                  <a:pt x="6763189" y="803887"/>
                  <a:pt x="6788172" y="808884"/>
                </a:cubicBezTo>
                <a:cubicBezTo>
                  <a:pt x="6847408" y="845906"/>
                  <a:pt x="6930889" y="891640"/>
                  <a:pt x="6983045" y="943796"/>
                </a:cubicBezTo>
                <a:cubicBezTo>
                  <a:pt x="7112368" y="1073119"/>
                  <a:pt x="7069908" y="1051344"/>
                  <a:pt x="7177917" y="1198629"/>
                </a:cubicBezTo>
                <a:cubicBezTo>
                  <a:pt x="7200995" y="1230100"/>
                  <a:pt x="7229790" y="1257099"/>
                  <a:pt x="7252868" y="1288570"/>
                </a:cubicBezTo>
                <a:cubicBezTo>
                  <a:pt x="7284830" y="1332154"/>
                  <a:pt x="7342808" y="1423481"/>
                  <a:pt x="7342808" y="1423481"/>
                </a:cubicBezTo>
                <a:cubicBezTo>
                  <a:pt x="7347805" y="1443468"/>
                  <a:pt x="7353166" y="1463367"/>
                  <a:pt x="7357799" y="1483442"/>
                </a:cubicBezTo>
                <a:cubicBezTo>
                  <a:pt x="7409488" y="1707424"/>
                  <a:pt x="7368896" y="1542821"/>
                  <a:pt x="7402769" y="1678314"/>
                </a:cubicBezTo>
                <a:cubicBezTo>
                  <a:pt x="7397772" y="1738275"/>
                  <a:pt x="7405898" y="1800820"/>
                  <a:pt x="7387779" y="1858196"/>
                </a:cubicBezTo>
                <a:cubicBezTo>
                  <a:pt x="7365412" y="1929025"/>
                  <a:pt x="7210726" y="2059761"/>
                  <a:pt x="7177917" y="2098038"/>
                </a:cubicBezTo>
                <a:cubicBezTo>
                  <a:pt x="7147937" y="2133015"/>
                  <a:pt x="7122789" y="2172799"/>
                  <a:pt x="7087976" y="2202970"/>
                </a:cubicBezTo>
                <a:cubicBezTo>
                  <a:pt x="7047133" y="2238368"/>
                  <a:pt x="6998035" y="2262931"/>
                  <a:pt x="6953064" y="2292911"/>
                </a:cubicBezTo>
                <a:cubicBezTo>
                  <a:pt x="6923084" y="2312898"/>
                  <a:pt x="6888601" y="2327392"/>
                  <a:pt x="6863123" y="2352871"/>
                </a:cubicBezTo>
                <a:cubicBezTo>
                  <a:pt x="6794263" y="2421733"/>
                  <a:pt x="6742285" y="2478973"/>
                  <a:pt x="6623281" y="2502773"/>
                </a:cubicBezTo>
                <a:lnTo>
                  <a:pt x="6548330" y="2517763"/>
                </a:lnTo>
                <a:cubicBezTo>
                  <a:pt x="6418415" y="2507770"/>
                  <a:pt x="6287992" y="2503007"/>
                  <a:pt x="6158586" y="2487783"/>
                </a:cubicBezTo>
                <a:cubicBezTo>
                  <a:pt x="6083525" y="2478952"/>
                  <a:pt x="5965718" y="2435021"/>
                  <a:pt x="5903753" y="2397842"/>
                </a:cubicBezTo>
                <a:cubicBezTo>
                  <a:pt x="5870289" y="2377763"/>
                  <a:pt x="5842410" y="2349446"/>
                  <a:pt x="5813812" y="2322891"/>
                </a:cubicBezTo>
                <a:cubicBezTo>
                  <a:pt x="5772386" y="2284424"/>
                  <a:pt x="5693890" y="2202970"/>
                  <a:pt x="5693890" y="2202970"/>
                </a:cubicBezTo>
                <a:cubicBezTo>
                  <a:pt x="5630493" y="2012778"/>
                  <a:pt x="5638447" y="2072006"/>
                  <a:pt x="5678900" y="1738274"/>
                </a:cubicBezTo>
                <a:cubicBezTo>
                  <a:pt x="5694545" y="1609207"/>
                  <a:pt x="5715235" y="1650616"/>
                  <a:pt x="5753851" y="1573383"/>
                </a:cubicBezTo>
                <a:cubicBezTo>
                  <a:pt x="5765885" y="1549316"/>
                  <a:pt x="5774635" y="1523720"/>
                  <a:pt x="5783831" y="1498432"/>
                </a:cubicBezTo>
                <a:cubicBezTo>
                  <a:pt x="5794631" y="1468733"/>
                  <a:pt x="5800569" y="1437184"/>
                  <a:pt x="5813812" y="1408491"/>
                </a:cubicBezTo>
                <a:cubicBezTo>
                  <a:pt x="5830694" y="1371914"/>
                  <a:pt x="5852659" y="1337869"/>
                  <a:pt x="5873772" y="1303560"/>
                </a:cubicBezTo>
                <a:cubicBezTo>
                  <a:pt x="5905627" y="1251795"/>
                  <a:pt x="5951940" y="1184218"/>
                  <a:pt x="5993694" y="1138668"/>
                </a:cubicBezTo>
                <a:cubicBezTo>
                  <a:pt x="6027119" y="1102205"/>
                  <a:pt x="6064967" y="1069985"/>
                  <a:pt x="6098625" y="1033737"/>
                </a:cubicBezTo>
                <a:cubicBezTo>
                  <a:pt x="6138744" y="990532"/>
                  <a:pt x="6244054" y="854776"/>
                  <a:pt x="6293497" y="823874"/>
                </a:cubicBezTo>
                <a:cubicBezTo>
                  <a:pt x="6333471" y="798891"/>
                  <a:pt x="6375295" y="776650"/>
                  <a:pt x="6413418" y="748924"/>
                </a:cubicBezTo>
                <a:cubicBezTo>
                  <a:pt x="6430563" y="736455"/>
                  <a:pt x="6440504" y="715335"/>
                  <a:pt x="6458389" y="703953"/>
                </a:cubicBezTo>
                <a:cubicBezTo>
                  <a:pt x="6590855" y="619656"/>
                  <a:pt x="6673274" y="626720"/>
                  <a:pt x="6833143" y="554052"/>
                </a:cubicBezTo>
                <a:lnTo>
                  <a:pt x="6998035" y="479101"/>
                </a:lnTo>
                <a:cubicBezTo>
                  <a:pt x="7028364" y="464829"/>
                  <a:pt x="7055983" y="444128"/>
                  <a:pt x="7087976" y="434130"/>
                </a:cubicBezTo>
                <a:cubicBezTo>
                  <a:pt x="7274874" y="375724"/>
                  <a:pt x="7515607" y="313080"/>
                  <a:pt x="7717563" y="284229"/>
                </a:cubicBezTo>
                <a:cubicBezTo>
                  <a:pt x="7777127" y="275720"/>
                  <a:pt x="7837484" y="274235"/>
                  <a:pt x="7897445" y="269238"/>
                </a:cubicBezTo>
                <a:cubicBezTo>
                  <a:pt x="8038081" y="198920"/>
                  <a:pt x="7857816" y="279949"/>
                  <a:pt x="8122297" y="224268"/>
                </a:cubicBezTo>
                <a:cubicBezTo>
                  <a:pt x="8164073" y="215473"/>
                  <a:pt x="8201414" y="191852"/>
                  <a:pt x="8242218" y="179297"/>
                </a:cubicBezTo>
                <a:cubicBezTo>
                  <a:pt x="8266570" y="171804"/>
                  <a:pt x="8292451" y="170486"/>
                  <a:pt x="8317169" y="164307"/>
                </a:cubicBezTo>
                <a:cubicBezTo>
                  <a:pt x="8503777" y="117656"/>
                  <a:pt x="8338468" y="143619"/>
                  <a:pt x="8557012" y="119337"/>
                </a:cubicBezTo>
                <a:cubicBezTo>
                  <a:pt x="8572002" y="109343"/>
                  <a:pt x="8585255" y="96047"/>
                  <a:pt x="8601982" y="89356"/>
                </a:cubicBezTo>
                <a:cubicBezTo>
                  <a:pt x="8825369" y="0"/>
                  <a:pt x="8605434" y="103195"/>
                  <a:pt x="8781864" y="44386"/>
                </a:cubicBezTo>
                <a:cubicBezTo>
                  <a:pt x="8791345" y="41226"/>
                  <a:pt x="8761877" y="44386"/>
                  <a:pt x="8751884" y="44386"/>
                </a:cubicBezTo>
              </a:path>
            </a:pathLst>
          </a:cu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1357313" y="5357813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3000375" y="4071938"/>
            <a:ext cx="357188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3143250" y="2214563"/>
            <a:ext cx="357188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>
            <a:hlinkClick r:id="rId7" action="ppaction://hlinksldjump"/>
          </p:cNvPr>
          <p:cNvSpPr/>
          <p:nvPr/>
        </p:nvSpPr>
        <p:spPr>
          <a:xfrm>
            <a:off x="5072063" y="12144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6500813" y="264318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единительная линия 18"/>
          <p:cNvCxnSpPr>
            <a:stCxn id="4" idx="0"/>
            <a:endCxn id="4" idx="0"/>
          </p:cNvCxnSpPr>
          <p:nvPr/>
        </p:nvCxnSpPr>
        <p:spPr>
          <a:xfrm>
            <a:off x="44450" y="6605588"/>
            <a:ext cx="15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олилиния 21"/>
          <p:cNvSpPr/>
          <p:nvPr/>
        </p:nvSpPr>
        <p:spPr>
          <a:xfrm>
            <a:off x="8424863" y="344488"/>
            <a:ext cx="374650" cy="0"/>
          </a:xfrm>
          <a:custGeom>
            <a:avLst/>
            <a:gdLst>
              <a:gd name="connsiteX0" fmla="*/ 0 w 374754"/>
              <a:gd name="connsiteY0" fmla="*/ 0 h 0"/>
              <a:gd name="connsiteX1" fmla="*/ 374754 w 37475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754">
                <a:moveTo>
                  <a:pt x="0" y="0"/>
                </a:moveTo>
                <a:lnTo>
                  <a:pt x="374754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 rot="18882273">
            <a:off x="8516938" y="490538"/>
            <a:ext cx="374650" cy="0"/>
          </a:xfrm>
          <a:custGeom>
            <a:avLst/>
            <a:gdLst>
              <a:gd name="connsiteX0" fmla="*/ 0 w 374754"/>
              <a:gd name="connsiteY0" fmla="*/ 0 h 0"/>
              <a:gd name="connsiteX1" fmla="*/ 374754 w 37475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4754">
                <a:moveTo>
                  <a:pt x="0" y="0"/>
                </a:moveTo>
                <a:lnTo>
                  <a:pt x="374754" y="0"/>
                </a:ln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37" name="Picture 2" descr="G:\дети\j0078740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57188"/>
            <a:ext cx="4397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3" descr="G:\дети\j0078721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500188"/>
            <a:ext cx="4397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4" descr="G:\дети\j0078629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0"/>
            <a:ext cx="9096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5" descr="G:\дети\j0078710.wm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95299">
            <a:off x="119063" y="4786313"/>
            <a:ext cx="687387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6" descr="G:\дети\j0078715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64744">
            <a:off x="2557463" y="1620838"/>
            <a:ext cx="6953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7" descr="G:\дети\j0078726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071813"/>
            <a:ext cx="10810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9" descr="G:\дети\j0078714.wm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143250"/>
            <a:ext cx="50006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10" descr="G:\дети\j0078745.wm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72000"/>
            <a:ext cx="717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11" descr="G:\дети\j0078770.wmf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14313"/>
            <a:ext cx="10001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13" descr="G:\дети\j0078822.wmf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857625"/>
            <a:ext cx="29829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14" descr="G:\дети\j0078751.wmf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714875"/>
            <a:ext cx="1798637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 descr="G:\дети\j0078730.wmf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857750"/>
            <a:ext cx="4064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 descr="G:\дети\SV400093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000625"/>
            <a:ext cx="155257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30" descr="F:\дети\SV400060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3216275"/>
            <a:ext cx="11144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 descr="F:\дети\библиот-дети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381125"/>
            <a:ext cx="114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 descr="F:\дети\SV400001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6088"/>
            <a:ext cx="1500188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34" descr="F:\дети\P1040101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071688"/>
            <a:ext cx="1555750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250825" y="188913"/>
            <a:ext cx="43211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 u="sng">
                <a:solidFill>
                  <a:srgbClr val="A50021"/>
                </a:solidFill>
                <a:latin typeface="Comic Sans MS" pitchFamily="66" charset="0"/>
              </a:rPr>
              <a:t>Образовательное путешествие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j02320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244792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/>
          <p:cNvSpPr>
            <a:spLocks noGrp="1"/>
          </p:cNvSpPr>
          <p:nvPr>
            <p:ph type="title"/>
          </p:nvPr>
        </p:nvSpPr>
        <p:spPr>
          <a:xfrm>
            <a:off x="755650" y="1916113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A50021"/>
                </a:solidFill>
                <a:latin typeface="Arial" charset="0"/>
              </a:rPr>
              <a:t>РУССКИЙ ЯЗЫК</a:t>
            </a:r>
          </a:p>
        </p:txBody>
      </p:sp>
      <p:sp>
        <p:nvSpPr>
          <p:cNvPr id="7172" name="WordArt 5"/>
          <p:cNvSpPr>
            <a:spLocks noChangeArrowheads="1" noChangeShapeType="1" noTextEdit="1"/>
          </p:cNvSpPr>
          <p:nvPr/>
        </p:nvSpPr>
        <p:spPr bwMode="auto">
          <a:xfrm>
            <a:off x="1908175" y="3141663"/>
            <a:ext cx="5832475" cy="1727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Comic Sans MS"/>
              </a:rPr>
              <a:t>Я ТО, ЧТО Я ГОВОРЮ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альтернативный процесс 10"/>
          <p:cNvSpPr/>
          <p:nvPr/>
        </p:nvSpPr>
        <p:spPr>
          <a:xfrm>
            <a:off x="4857750" y="1357313"/>
            <a:ext cx="4071938" cy="21431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79388" y="1428750"/>
            <a:ext cx="4032250" cy="21431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643188" y="3786188"/>
            <a:ext cx="3714750" cy="17859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latin typeface="Arial" charset="0"/>
              </a:rPr>
              <a:t>Так говорят наши подростки:</a:t>
            </a:r>
          </a:p>
        </p:txBody>
      </p:sp>
      <p:sp>
        <p:nvSpPr>
          <p:cNvPr id="819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827463" cy="2405063"/>
          </a:xfrm>
        </p:spPr>
        <p:txBody>
          <a:bodyPr/>
          <a:lstStyle/>
          <a:p>
            <a:r>
              <a:rPr lang="ru-RU" altLang="ru-RU" smtClean="0">
                <a:solidFill>
                  <a:schemeClr val="bg1"/>
                </a:solidFill>
                <a:latin typeface="Arial" charset="0"/>
              </a:rPr>
              <a:t>Я</a:t>
            </a:r>
            <a:r>
              <a:rPr lang="ru-RU" altLang="ru-RU" smtClean="0">
                <a:latin typeface="Arial" charset="0"/>
              </a:rPr>
              <a:t> </a:t>
            </a:r>
            <a:r>
              <a:rPr lang="ru-RU" altLang="ru-RU" b="1" smtClean="0">
                <a:solidFill>
                  <a:srgbClr val="FF3300"/>
                </a:solidFill>
                <a:latin typeface="Arial" charset="0"/>
              </a:rPr>
              <a:t>типа</a:t>
            </a:r>
            <a:r>
              <a:rPr lang="ru-RU" altLang="ru-RU" smtClean="0">
                <a:latin typeface="Arial" charset="0"/>
              </a:rPr>
              <a:t> </a:t>
            </a:r>
            <a:r>
              <a:rPr lang="ru-RU" altLang="ru-RU" smtClean="0">
                <a:solidFill>
                  <a:schemeClr val="bg1"/>
                </a:solidFill>
                <a:latin typeface="Arial" charset="0"/>
              </a:rPr>
              <a:t>уверен</a:t>
            </a:r>
            <a:r>
              <a:rPr lang="ru-RU" altLang="ru-RU" smtClean="0">
                <a:latin typeface="Arial" charset="0"/>
              </a:rPr>
              <a:t>.</a:t>
            </a:r>
          </a:p>
          <a:p>
            <a:r>
              <a:rPr lang="ru-RU" altLang="ru-RU" smtClean="0">
                <a:solidFill>
                  <a:schemeClr val="bg1"/>
                </a:solidFill>
                <a:latin typeface="Arial" charset="0"/>
              </a:rPr>
              <a:t>У меня</a:t>
            </a:r>
            <a:r>
              <a:rPr lang="ru-RU" altLang="ru-RU" smtClean="0">
                <a:latin typeface="Arial" charset="0"/>
              </a:rPr>
              <a:t> </a:t>
            </a:r>
            <a:r>
              <a:rPr lang="ru-RU" altLang="ru-RU" b="1" smtClean="0">
                <a:solidFill>
                  <a:srgbClr val="FF3300"/>
                </a:solidFill>
                <a:latin typeface="Arial" charset="0"/>
              </a:rPr>
              <a:t>как бы</a:t>
            </a:r>
            <a:r>
              <a:rPr lang="ru-RU" altLang="ru-RU" smtClean="0">
                <a:latin typeface="Arial" charset="0"/>
              </a:rPr>
              <a:t> </a:t>
            </a:r>
            <a:r>
              <a:rPr lang="ru-RU" altLang="ru-RU" smtClean="0">
                <a:solidFill>
                  <a:schemeClr val="bg1"/>
                </a:solidFill>
                <a:latin typeface="Arial" charset="0"/>
              </a:rPr>
              <a:t>контрольная</a:t>
            </a:r>
            <a:r>
              <a:rPr lang="ru-RU" altLang="ru-RU" smtClean="0">
                <a:latin typeface="Arial" charset="0"/>
              </a:rPr>
              <a:t>.</a:t>
            </a:r>
          </a:p>
        </p:txBody>
      </p:sp>
      <p:sp>
        <p:nvSpPr>
          <p:cNvPr id="8199" name="Rectangle 4"/>
          <p:cNvSpPr>
            <a:spLocks/>
          </p:cNvSpPr>
          <p:nvPr/>
        </p:nvSpPr>
        <p:spPr bwMode="auto">
          <a:xfrm>
            <a:off x="2771775" y="4149725"/>
            <a:ext cx="339407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latin typeface="Arial" charset="0"/>
              </a:rPr>
              <a:t> </a:t>
            </a:r>
            <a:r>
              <a:rPr lang="ru-RU" altLang="ru-RU">
                <a:solidFill>
                  <a:schemeClr val="bg1"/>
                </a:solidFill>
                <a:latin typeface="Arial" charset="0"/>
              </a:rPr>
              <a:t>Я иду домой</a:t>
            </a:r>
            <a:r>
              <a:rPr lang="ru-RU" altLang="ru-RU" sz="4000" b="1" u="sng">
                <a:solidFill>
                  <a:srgbClr val="FF3300"/>
                </a:solidFill>
                <a:latin typeface="Arial" charset="0"/>
              </a:rPr>
              <a:t>.</a:t>
            </a:r>
          </a:p>
          <a:p>
            <a:pPr>
              <a:buFont typeface="Arial" charset="0"/>
              <a:buNone/>
            </a:pPr>
            <a:endParaRPr lang="ru-RU" altLang="ru-RU" b="1">
              <a:latin typeface="Arial" charset="0"/>
            </a:endParaRPr>
          </a:p>
        </p:txBody>
      </p:sp>
      <p:sp>
        <p:nvSpPr>
          <p:cNvPr id="8200" name="Rectangle 5"/>
          <p:cNvSpPr>
            <a:spLocks/>
          </p:cNvSpPr>
          <p:nvPr/>
        </p:nvSpPr>
        <p:spPr bwMode="auto">
          <a:xfrm>
            <a:off x="4859338" y="1773238"/>
            <a:ext cx="42846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solidFill>
                  <a:schemeClr val="bg1"/>
                </a:solidFill>
                <a:latin typeface="Arial" charset="0"/>
              </a:rPr>
              <a:t>Не. </a:t>
            </a:r>
            <a:r>
              <a:rPr lang="ru-RU" altLang="ru-RU" b="1">
                <a:solidFill>
                  <a:srgbClr val="FF3300"/>
                </a:solidFill>
                <a:latin typeface="Arial" charset="0"/>
              </a:rPr>
              <a:t>Я</a:t>
            </a:r>
            <a:r>
              <a:rPr lang="ru-RU" altLang="ru-RU">
                <a:solidFill>
                  <a:schemeClr val="bg1"/>
                </a:solidFill>
                <a:latin typeface="Arial" charset="0"/>
              </a:rPr>
              <a:t> не хо.</a:t>
            </a:r>
          </a:p>
          <a:p>
            <a:r>
              <a:rPr lang="ru-RU" altLang="ru-RU">
                <a:solidFill>
                  <a:schemeClr val="bg1"/>
                </a:solidFill>
                <a:latin typeface="Arial" charset="0"/>
              </a:rPr>
              <a:t>Ты </a:t>
            </a:r>
            <a:r>
              <a:rPr lang="ru-RU" altLang="ru-RU" b="1">
                <a:solidFill>
                  <a:srgbClr val="FF3300"/>
                </a:solidFill>
                <a:latin typeface="Arial" charset="0"/>
              </a:rPr>
              <a:t>ваще</a:t>
            </a:r>
            <a:r>
              <a:rPr lang="ru-RU" altLang="ru-RU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altLang="ru-RU">
                <a:solidFill>
                  <a:schemeClr val="bg1"/>
                </a:solidFill>
                <a:latin typeface="Arial" charset="0"/>
                <a:sym typeface="Wingdings" pitchFamily="2" charset="2"/>
              </a:rPr>
              <a:t>((((</a:t>
            </a:r>
            <a:r>
              <a:rPr lang="ru-RU" altLang="ru-RU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 algn="r">
              <a:buFont typeface="Arial" charset="0"/>
              <a:buNone/>
            </a:pPr>
            <a:r>
              <a:rPr lang="ru-RU" altLang="ru-RU" sz="2400">
                <a:solidFill>
                  <a:schemeClr val="bg1"/>
                </a:solidFill>
                <a:latin typeface="Arial" charset="0"/>
              </a:rPr>
              <a:t>(из СМС-сообщений)</a:t>
            </a:r>
          </a:p>
        </p:txBody>
      </p:sp>
      <p:pic>
        <p:nvPicPr>
          <p:cNvPr id="8201" name="Picture 9" descr="G:\дети\j007871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644900"/>
            <a:ext cx="122713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Line 7"/>
          <p:cNvSpPr>
            <a:spLocks noChangeShapeType="1"/>
          </p:cNvSpPr>
          <p:nvPr/>
        </p:nvSpPr>
        <p:spPr bwMode="auto">
          <a:xfrm flipV="1">
            <a:off x="4572000" y="4149725"/>
            <a:ext cx="1150938" cy="144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428625" y="3857625"/>
            <a:ext cx="6143625" cy="27860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44675"/>
            <a:ext cx="3959225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993775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0033CC"/>
                </a:solidFill>
                <a:latin typeface="Arial" charset="0"/>
              </a:rPr>
              <a:t>Система работы</a:t>
            </a:r>
          </a:p>
        </p:txBody>
      </p:sp>
      <p:sp>
        <p:nvSpPr>
          <p:cNvPr id="9221" name="Rectangle 3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8229600" cy="4897437"/>
          </a:xfrm>
        </p:spPr>
        <p:txBody>
          <a:bodyPr/>
          <a:lstStyle/>
          <a:p>
            <a:r>
              <a:rPr lang="ru-RU" altLang="ru-RU" sz="2400" i="1" smtClean="0">
                <a:latin typeface="Arial" charset="0"/>
              </a:rPr>
              <a:t>Творческие работы (очерки, рассказы, эссе и др.)</a:t>
            </a:r>
          </a:p>
          <a:p>
            <a:r>
              <a:rPr lang="ru-RU" altLang="ru-RU" sz="2400" i="1" smtClean="0">
                <a:latin typeface="Arial" charset="0"/>
              </a:rPr>
              <a:t>Монологические высказывания</a:t>
            </a:r>
          </a:p>
          <a:p>
            <a:r>
              <a:rPr lang="ru-RU" altLang="ru-RU" sz="2400" i="1" smtClean="0">
                <a:latin typeface="Arial" charset="0"/>
              </a:rPr>
              <a:t>Игры, викторины</a:t>
            </a:r>
          </a:p>
          <a:p>
            <a:r>
              <a:rPr lang="ru-RU" altLang="ru-RU" sz="2400" i="1" smtClean="0">
                <a:latin typeface="Arial" charset="0"/>
              </a:rPr>
              <a:t>Исследовательская </a:t>
            </a:r>
          </a:p>
          <a:p>
            <a:pPr>
              <a:buFont typeface="Arial" charset="0"/>
              <a:buNone/>
            </a:pPr>
            <a:r>
              <a:rPr lang="ru-RU" altLang="ru-RU" sz="2400" i="1" smtClean="0">
                <a:latin typeface="Arial" charset="0"/>
              </a:rPr>
              <a:t>работа «В нашей речи – </a:t>
            </a:r>
          </a:p>
          <a:p>
            <a:pPr>
              <a:buFont typeface="Arial" charset="0"/>
              <a:buNone/>
            </a:pPr>
            <a:r>
              <a:rPr lang="ru-RU" altLang="ru-RU" sz="2400" i="1" smtClean="0">
                <a:latin typeface="Arial" charset="0"/>
              </a:rPr>
              <a:t>залог нашего успеха»</a:t>
            </a: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4859338" y="4365625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250825" y="4149725"/>
            <a:ext cx="6480175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u="sng">
                <a:solidFill>
                  <a:schemeClr val="bg1"/>
                </a:solidFill>
                <a:latin typeface="Arial" charset="0"/>
              </a:rPr>
              <a:t>КРЕДО: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>
                <a:solidFill>
                  <a:schemeClr val="bg1"/>
                </a:solidFill>
                <a:latin typeface="Arial" charset="0"/>
              </a:rPr>
              <a:t>ОТВЕТСТВЕННОЕ ОТНОШЕНИЕ К СЕБЕ ЧЕРЕЗ ОТВЕТСТВЕННОЕ ОТНОШЕНИЕ К СЛОВУ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8643938" y="6357938"/>
            <a:ext cx="357187" cy="3571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type="title"/>
          </p:nvPr>
        </p:nvSpPr>
        <p:spPr>
          <a:xfrm>
            <a:off x="684213" y="2349500"/>
            <a:ext cx="8229600" cy="1143000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A50021"/>
                </a:solidFill>
                <a:latin typeface="Arial" charset="0"/>
              </a:rPr>
              <a:t>МИРОВАЯ ХУДОЖЕСТВЕННАЯ КУЛЬТУРА</a:t>
            </a:r>
          </a:p>
        </p:txBody>
      </p:sp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1908175" y="3500438"/>
            <a:ext cx="5832475" cy="1727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Comic Sans MS"/>
              </a:rPr>
              <a:t>КРАСОТУ ВИДИТ ТОТ, </a:t>
            </a:r>
          </a:p>
          <a:p>
            <a:pPr algn="ctr"/>
            <a:r>
              <a:rPr lang="ru-RU" sz="3600" kern="1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Comic Sans MS"/>
              </a:rPr>
              <a:t>В КОМ ОНА ЕСТЬ</a:t>
            </a:r>
          </a:p>
        </p:txBody>
      </p:sp>
      <p:pic>
        <p:nvPicPr>
          <p:cNvPr id="10244" name="Picture 5" descr="j02321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76700"/>
            <a:ext cx="144462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j02321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15888"/>
            <a:ext cx="211772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9b3ac46e5159f1452cba5bab62e87382f19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313</Words>
  <Application>Microsoft Office PowerPoint</Application>
  <PresentationFormat>Экран (4:3)</PresentationFormat>
  <Paragraphs>72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Book Antiqua</vt:lpstr>
      <vt:lpstr>Georgia</vt:lpstr>
      <vt:lpstr>Comic Sans MS</vt:lpstr>
      <vt:lpstr>Wingdings</vt:lpstr>
      <vt:lpstr>Тема Office</vt:lpstr>
      <vt:lpstr>Презентация PowerPoint</vt:lpstr>
      <vt:lpstr>Презентация PowerPoint</vt:lpstr>
      <vt:lpstr>СКАЗКА ПРО ВОВОЧКУ </vt:lpstr>
      <vt:lpstr>ОБРАЗОВАТЕЛЬНОЕ ПУТЕШЕСТВИЕ –  путь подростка  к самому себе,  в свое «Я»</vt:lpstr>
      <vt:lpstr>Презентация PowerPoint</vt:lpstr>
      <vt:lpstr>РУССКИЙ ЯЗЫК</vt:lpstr>
      <vt:lpstr>Так говорят наши подростки:</vt:lpstr>
      <vt:lpstr>Система работы</vt:lpstr>
      <vt:lpstr>МИРОВАЯ ХУДОЖЕСТВЕННАЯ КУЛЬТУРА</vt:lpstr>
      <vt:lpstr>Система работы</vt:lpstr>
      <vt:lpstr>Темы рефератов</vt:lpstr>
      <vt:lpstr>ЛИТЕРАТУРА</vt:lpstr>
      <vt:lpstr>Интерес  к чтению</vt:lpstr>
      <vt:lpstr>СОЦИАЛЬНОЕ ПРОЕКТИРОВАНИЕ</vt:lpstr>
      <vt:lpstr>ТЕМЫ СОЦИАЛЬНЫХ ПРОЕКТОВ</vt:lpstr>
      <vt:lpstr>Презентация PowerPoint</vt:lpstr>
      <vt:lpstr>ТЬЮТОРСТВО</vt:lpstr>
      <vt:lpstr>Презентация PowerPoint</vt:lpstr>
      <vt:lpstr>Презентация PowerPoint</vt:lpstr>
    </vt:vector>
  </TitlesOfParts>
  <Company>Моя семья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Смирновы</dc:creator>
  <cp:lastModifiedBy>xxxx</cp:lastModifiedBy>
  <cp:revision>63</cp:revision>
  <dcterms:created xsi:type="dcterms:W3CDTF">2008-12-14T07:40:58Z</dcterms:created>
  <dcterms:modified xsi:type="dcterms:W3CDTF">2015-04-10T19:58:20Z</dcterms:modified>
</cp:coreProperties>
</file>