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3" r:id="rId2"/>
    <p:sldId id="260" r:id="rId3"/>
    <p:sldId id="256" r:id="rId4"/>
    <p:sldId id="262" r:id="rId5"/>
    <p:sldId id="261" r:id="rId6"/>
    <p:sldId id="257" r:id="rId7"/>
    <p:sldId id="258" r:id="rId8"/>
    <p:sldId id="264" r:id="rId9"/>
    <p:sldId id="265" r:id="rId10"/>
    <p:sldId id="266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C203190-AB5E-4799-B9BF-ED20879EEC6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FB40EE-4B25-419A-98D9-43EC39966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980728"/>
            <a:ext cx="8229600" cy="121500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Конкурс « Уроки Победы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u="sng" dirty="0" smtClean="0"/>
              <a:t>Номинация</a:t>
            </a:r>
            <a:r>
              <a:rPr lang="ru-RU" sz="3600" dirty="0" smtClean="0"/>
              <a:t> « </a:t>
            </a:r>
            <a:r>
              <a:rPr lang="ru-RU" sz="3600" b="1" i="1" dirty="0" smtClean="0">
                <a:solidFill>
                  <a:srgbClr val="FFFF00"/>
                </a:solidFill>
              </a:rPr>
              <a:t>Лучший классный час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492896"/>
            <a:ext cx="7632848" cy="34163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…ПАМЯТИ СОЖЖЕННЫХ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ДЕРЕВЕНЬ..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87624" y="-741431"/>
            <a:ext cx="604867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sng" strike="noStrike" cap="none" normalizeH="0" baseline="0" dirty="0" smtClean="0">
              <a:ln>
                <a:noFill/>
              </a:ln>
              <a:solidFill>
                <a:srgbClr val="0D0D0D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i="1" u="sng" dirty="0" smtClean="0">
              <a:solidFill>
                <a:srgbClr val="0D0D0D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sng" strike="noStrike" cap="none" normalizeH="0" baseline="0" dirty="0" smtClean="0">
              <a:ln>
                <a:noFill/>
              </a:ln>
              <a:solidFill>
                <a:srgbClr val="0D0D0D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sng" strike="noStrike" cap="none" normalizeH="0" baseline="0" dirty="0" smtClean="0">
              <a:ln>
                <a:noFill/>
              </a:ln>
              <a:solidFill>
                <a:srgbClr val="0D0D0D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i="1" u="sng" dirty="0" smtClean="0">
              <a:solidFill>
                <a:srgbClr val="0D0D0D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sng" strike="noStrike" cap="none" normalizeH="0" baseline="0" dirty="0" smtClean="0">
              <a:ln>
                <a:noFill/>
              </a:ln>
              <a:solidFill>
                <a:srgbClr val="0D0D0D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горчит и горчит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память, отзываясь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эхо войны</a:t>
            </a: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6882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ПАМЯТИ СОЖЖЕННЫХ 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ДЕРЕВЕНЬ..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Содержимое 3" descr="C:\Users\Надежда\AppData\Local\Microsoft\Windows\INetCache\Content.Word\IMG_9208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712879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bo32.ru/includes/upload/news/prev_news/bo-1535035676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lt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Тадахии зизись - Море. Дайте два!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xmlns:wne="http://schemas.microsoft.com/office/word/2006/wordml" xmlns:w="http://schemas.openxmlformats.org/wordprocessingml/2006/main" xmlns:w10="urn:schemas-microsoft-com:office:word" xmlns:wp="http://schemas.openxmlformats.org/drawingml/2006/wordprocessingDrawing" xmlns:v="urn:schemas-microsoft-com:vml" xmlns:m="http://schemas.openxmlformats.org/officeDocument/2006/math" xmlns:o="urn:schemas-microsoft-com:office:office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892480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IMG_1077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39652" y="728700"/>
            <a:ext cx="280831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IMG_1078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4664"/>
            <a:ext cx="424847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IMG_1081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3140968"/>
            <a:ext cx="4896544" cy="344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92080" y="4077072"/>
            <a:ext cx="35128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2006 год-</a:t>
            </a:r>
          </a:p>
          <a:p>
            <a:r>
              <a:rPr lang="ru-RU" sz="3200" dirty="0" smtClean="0"/>
              <a:t> Выездной урок.</a:t>
            </a:r>
          </a:p>
          <a:p>
            <a:r>
              <a:rPr lang="ru-RU" sz="2400" dirty="0" smtClean="0"/>
              <a:t>Встреча с последним жителем деревни </a:t>
            </a:r>
            <a:r>
              <a:rPr lang="ru-RU" sz="2400" dirty="0" err="1" smtClean="0"/>
              <a:t>Марьевка</a:t>
            </a:r>
            <a:r>
              <a:rPr lang="ru-RU" sz="2400" dirty="0" smtClean="0"/>
              <a:t>. Хренков Федор Петрович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ÐÐ°ÑÑÐ¸Ð½ÐºÐ¸ Ð¿Ð¾ Ð·Ð°Ð¿ÑÐ¾ÑÑ ÑÐ¾Ð¶Ð¶ÐµÐ½Ð½ÑÐµ Ð´ÐµÑÐµÐ²Ð½Ð¸ ÑÐ°ÑÑÐ½Ñ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ÐÐ°ÑÐ°ÑÐµÐ»Ð¸ ÑÐ¶Ð¸Ð³Ð°ÑÑ Ð´ÐµÑÐµÐ²Ð½Ñ.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16835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al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564904"/>
            <a:ext cx="3381375" cy="2608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2019 год Выездной классный час</a:t>
            </a:r>
            <a:br>
              <a:rPr lang="ru-RU" b="1" i="1" dirty="0" smtClean="0"/>
            </a:br>
            <a:r>
              <a:rPr lang="ru-RU" b="1" i="1" dirty="0" smtClean="0"/>
              <a:t>                          5 «а» класс</a:t>
            </a:r>
            <a:endParaRPr lang="ru-RU" b="1" i="1" dirty="0"/>
          </a:p>
        </p:txBody>
      </p:sp>
      <p:pic>
        <p:nvPicPr>
          <p:cNvPr id="4" name="Содержимое 3" descr="C:\Users\Надежда\AppData\Local\Microsoft\Windows\INetCache\Content.Word\IMG_9206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16832"/>
            <a:ext cx="5994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332656"/>
            <a:ext cx="8153400" cy="1368152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/>
              <a:t/>
            </a:r>
            <a:br>
              <a:rPr lang="ru-RU" b="1" i="1" u="sng" dirty="0" smtClean="0"/>
            </a:br>
            <a:r>
              <a:rPr lang="ru-RU" b="1" i="1" u="sng" dirty="0" smtClean="0"/>
              <a:t>И </a:t>
            </a:r>
            <a:r>
              <a:rPr lang="ru-RU" b="1" i="1" u="sng" dirty="0" smtClean="0"/>
              <a:t>горчит и горчит моя память, отзываясь на эхо войны…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Надежда\AppData\Local\Microsoft\Windows\INetCache\Content.Word\IMG_9203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060848"/>
            <a:ext cx="5994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40</TotalTime>
  <Words>53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Конкурс « Уроки Победы»  </vt:lpstr>
      <vt:lpstr>Слайд 2</vt:lpstr>
      <vt:lpstr>Слайд 3</vt:lpstr>
      <vt:lpstr>Слайд 4</vt:lpstr>
      <vt:lpstr>Слайд 5</vt:lpstr>
      <vt:lpstr>Слайд 6</vt:lpstr>
      <vt:lpstr>Слайд 7</vt:lpstr>
      <vt:lpstr>2019 год Выездной классный час                           5 «а» класс</vt:lpstr>
      <vt:lpstr> И горчит и горчит моя память, отзываясь на эхо войны… </vt:lpstr>
      <vt:lpstr>ПАМЯТИ СОЖЖЕННЫХ  ДЕРЕВЕНЬ.. 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40</cp:revision>
  <dcterms:created xsi:type="dcterms:W3CDTF">2019-10-22T07:57:02Z</dcterms:created>
  <dcterms:modified xsi:type="dcterms:W3CDTF">2019-10-22T22:17:45Z</dcterms:modified>
</cp:coreProperties>
</file>