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20.10.2019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12" y="1700808"/>
            <a:ext cx="9036496" cy="3259088"/>
          </a:xfrm>
        </p:spPr>
        <p:txBody>
          <a:bodyPr/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Урок ПОБЕДЫ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Помните об этом.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Помните всегда.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Художники о Великой Отечественной войне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558924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Учитель: Полунина Т.Л.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473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325" y="-418525"/>
            <a:ext cx="9144000" cy="1600200"/>
          </a:xfrm>
        </p:spPr>
        <p:txBody>
          <a:bodyPr/>
          <a:lstStyle/>
          <a:p>
            <a:r>
              <a:rPr lang="ru-RU" dirty="0" smtClean="0"/>
              <a:t>П.А. Кривоногов «Победа»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181675"/>
            <a:ext cx="85725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2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Д. Филатов «Фронтовой художник»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45993"/>
            <a:ext cx="8388424" cy="521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5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217" y="0"/>
            <a:ext cx="4857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84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675456"/>
            <a:ext cx="8229600" cy="1600200"/>
          </a:xfrm>
        </p:spPr>
        <p:txBody>
          <a:bodyPr/>
          <a:lstStyle/>
          <a:p>
            <a:r>
              <a:rPr lang="ru-RU" dirty="0" err="1" smtClean="0"/>
              <a:t>Кукрыниксы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75" y="810731"/>
            <a:ext cx="8052289" cy="604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41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6002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Ираклий </a:t>
            </a:r>
            <a:r>
              <a:rPr lang="ru-RU" sz="48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оидзе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«Родина-мать зовет!» 1941 год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379" y="1340768"/>
            <a:ext cx="4795242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99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А. А. Пластов «Фашист пролетел» 1942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9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С.В. Герасимов «Мать партизана» 1943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09" y="1556792"/>
            <a:ext cx="8380181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16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600200"/>
          </a:xfrm>
        </p:spPr>
        <p:txBody>
          <a:bodyPr/>
          <a:lstStyle/>
          <a:p>
            <a:r>
              <a:rPr lang="ru-RU" dirty="0" err="1" smtClean="0"/>
              <a:t>Кукрыниксы</a:t>
            </a:r>
            <a:r>
              <a:rPr lang="ru-RU" dirty="0" smtClean="0"/>
              <a:t> «Бегство фашистов и Новгорода» 1944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3" y="2276872"/>
            <a:ext cx="8844574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688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325" y="-418525"/>
            <a:ext cx="9144000" cy="1600200"/>
          </a:xfrm>
        </p:spPr>
        <p:txBody>
          <a:bodyPr/>
          <a:lstStyle/>
          <a:p>
            <a:r>
              <a:rPr lang="ru-RU" dirty="0" smtClean="0"/>
              <a:t>А. Лопухов «Победа»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64505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636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</TotalTime>
  <Words>64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Урок ПОБЕДЫ Помните об этом.  Помните всегда. Художники о Великой Отечественной войне</vt:lpstr>
      <vt:lpstr>Д. Филатов «Фронтовой художник»</vt:lpstr>
      <vt:lpstr>Презентация PowerPoint</vt:lpstr>
      <vt:lpstr>Кукрыниксы</vt:lpstr>
      <vt:lpstr>Ираклий Тоидзе «Родина-мать зовет!» 1941 год</vt:lpstr>
      <vt:lpstr>А. А. Пластов «Фашист пролетел» 1942 год</vt:lpstr>
      <vt:lpstr>С.В. Герасимов «Мать партизана» 1943 год</vt:lpstr>
      <vt:lpstr>Кукрыниксы «Бегство фашистов и Новгорода» 1944 год</vt:lpstr>
      <vt:lpstr>А. Лопухов «Победа»</vt:lpstr>
      <vt:lpstr>П.А. Кривоногов «Победа»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ПОБЕДЫ Помните об этом.  Помните всегда. Художники о Великой Отечественной войне</dc:title>
  <dc:creator>БорискаПидоска</dc:creator>
  <cp:lastModifiedBy>БорискаПидоска</cp:lastModifiedBy>
  <cp:revision>3</cp:revision>
  <dcterms:created xsi:type="dcterms:W3CDTF">2019-10-20T08:37:54Z</dcterms:created>
  <dcterms:modified xsi:type="dcterms:W3CDTF">2019-10-20T09:04:52Z</dcterms:modified>
</cp:coreProperties>
</file>