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F5877CD1-4D57-4218-9B4E-766D54E5D3B8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4"/>
            <p14:sldId id="263"/>
            <p14:sldId id="265"/>
            <p14:sldId id="266"/>
            <p14:sldId id="268"/>
            <p14:sldId id="267"/>
          </p14:sldIdLst>
        </p14:section>
        <p14:section name="Раздел без заголовка" id="{54B72036-9D74-4B94-9A10-9577A318E1F9}">
          <p14:sldIdLst/>
        </p14:section>
        <p14:section name="Раздел без заголовка" id="{86CCC9E8-DED0-4097-9AB3-DE13C1820734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91AB9C-9F43-4043-9EF7-0FF14E360B49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7352BF-41AE-4FC3-95C8-0D9693676C6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1AB9C-9F43-4043-9EF7-0FF14E360B49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52BF-41AE-4FC3-95C8-0D9693676C6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1AB9C-9F43-4043-9EF7-0FF14E360B49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52BF-41AE-4FC3-95C8-0D9693676C6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1AB9C-9F43-4043-9EF7-0FF14E360B49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52BF-41AE-4FC3-95C8-0D9693676C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1AB9C-9F43-4043-9EF7-0FF14E360B49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52BF-41AE-4FC3-95C8-0D9693676C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1AB9C-9F43-4043-9EF7-0FF14E360B49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52BF-41AE-4FC3-95C8-0D9693676C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1AB9C-9F43-4043-9EF7-0FF14E360B49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52BF-41AE-4FC3-95C8-0D9693676C6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1AB9C-9F43-4043-9EF7-0FF14E360B49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52BF-41AE-4FC3-95C8-0D9693676C6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1AB9C-9F43-4043-9EF7-0FF14E360B49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52BF-41AE-4FC3-95C8-0D9693676C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1AB9C-9F43-4043-9EF7-0FF14E360B49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52BF-41AE-4FC3-95C8-0D9693676C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1AB9C-9F43-4043-9EF7-0FF14E360B49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52BF-41AE-4FC3-95C8-0D9693676C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191AB9C-9F43-4043-9EF7-0FF14E360B49}" type="datetimeFigureOut">
              <a:rPr lang="ru-RU" smtClean="0"/>
              <a:pPr/>
              <a:t>19.10.2018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97352BF-41AE-4FC3-95C8-0D9693676C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dell1\Desktop\Pushkin\&#1071;%20&#1087;&#1086;&#1084;&#1085;&#1102;%20&#1095;&#1091;&#1076;&#1085;&#1086;&#1077;%20&#1084;&#1075;&#1085;&#1086;&#1074;&#1077;&#1085;&#1100;&#1077;%20-%20&#1088;&#1086;&#1084;&#1072;&#1085;&#1089;%20_%20Russian%20Songs%20with%20English%20Subtitles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ell1\Desktop\Pushkin\vlc-record-2018-10-17-21h11m21s-VTS_01_2.VOB-.m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785794"/>
            <a:ext cx="6100730" cy="1213306"/>
          </a:xfrm>
        </p:spPr>
        <p:txBody>
          <a:bodyPr/>
          <a:lstStyle/>
          <a:p>
            <a:r>
              <a:rPr lang="en-US" sz="7200" b="1" dirty="0" smtClean="0"/>
              <a:t>W</a:t>
            </a:r>
            <a:r>
              <a:rPr lang="en-US" sz="7200" b="1" dirty="0" smtClean="0"/>
              <a:t>ELCOME</a:t>
            </a:r>
            <a:r>
              <a:rPr lang="en-US" sz="7200" b="1" dirty="0" smtClean="0"/>
              <a:t>!</a:t>
            </a:r>
            <a:endParaRPr lang="ru-RU" sz="7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135" t="4489" r="24506" b="2805"/>
          <a:stretch/>
        </p:blipFill>
        <p:spPr bwMode="auto">
          <a:xfrm>
            <a:off x="2571736" y="2071678"/>
            <a:ext cx="4244550" cy="43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9864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7504" y="570156"/>
            <a:ext cx="8856984" cy="1054250"/>
          </a:xfrm>
        </p:spPr>
        <p:txBody>
          <a:bodyPr/>
          <a:lstStyle/>
          <a:p>
            <a:r>
              <a:rPr lang="en-US" sz="3600" dirty="0" smtClean="0"/>
              <a:t>       Anton </a:t>
            </a:r>
            <a:r>
              <a:rPr lang="en-US" sz="3600" dirty="0" err="1" smtClean="0"/>
              <a:t>Delvig</a:t>
            </a:r>
            <a:r>
              <a:rPr lang="en-US" sz="3600" dirty="0" smtClean="0"/>
              <a:t>     </a:t>
            </a:r>
            <a:r>
              <a:rPr lang="en-US" sz="3600" smtClean="0"/>
              <a:t>Alexander Gorchakov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8248" y="2239963"/>
            <a:ext cx="3378753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1539" y="2239963"/>
            <a:ext cx="3570621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891034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70156"/>
            <a:ext cx="8784976" cy="1054250"/>
          </a:xfrm>
        </p:spPr>
        <p:txBody>
          <a:bodyPr/>
          <a:lstStyle/>
          <a:p>
            <a:r>
              <a:rPr lang="en-US" sz="3200" dirty="0" err="1" smtClean="0"/>
              <a:t>Vilgelm</a:t>
            </a:r>
            <a:r>
              <a:rPr lang="en-US" sz="3200" dirty="0" smtClean="0"/>
              <a:t> </a:t>
            </a:r>
            <a:r>
              <a:rPr lang="en-US" sz="3200" dirty="0" err="1" smtClean="0"/>
              <a:t>Kuhelbecker</a:t>
            </a:r>
            <a:r>
              <a:rPr lang="en-US" sz="3200" dirty="0" smtClean="0"/>
              <a:t>         Ivan </a:t>
            </a:r>
            <a:r>
              <a:rPr lang="en-US" sz="3200" dirty="0" err="1" smtClean="0"/>
              <a:t>Puschchin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282" y="2239963"/>
            <a:ext cx="3208686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9769" y="2239963"/>
            <a:ext cx="3674162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34594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Alexander Pushkin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216" y="2247900"/>
            <a:ext cx="5429568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335668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Я помню чудное мгновенье - романс _ Russian Songs with English Subtitles.mp4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0034" y="357166"/>
            <a:ext cx="8167745" cy="612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07809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                                                           </a:t>
            </a:r>
          </a:p>
          <a:p>
            <a:pPr marL="0" indent="0">
              <a:buNone/>
            </a:pPr>
            <a:r>
              <a:rPr lang="en-US" sz="3600" dirty="0" smtClean="0"/>
              <a:t>                                                     </a:t>
            </a:r>
            <a:r>
              <a:rPr lang="en-US" sz="4000" b="1" dirty="0" smtClean="0"/>
              <a:t>October, 19</a:t>
            </a:r>
            <a:endParaRPr lang="ru-RU" sz="4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err="1" smtClean="0"/>
              <a:t>A.S.Pushkin</a:t>
            </a:r>
            <a:endParaRPr lang="ru-RU" b="1" u="sng" dirty="0"/>
          </a:p>
        </p:txBody>
      </p:sp>
      <p:pic>
        <p:nvPicPr>
          <p:cNvPr id="2050" name="Picture 2" descr="E:\Pushkin\картинки\5cd6b1fec84744901e72868739cc39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855"/>
            <a:ext cx="3448621" cy="445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13263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The Imperial Lyceum at </a:t>
            </a:r>
            <a:r>
              <a:rPr lang="en-US" b="1" u="sng" dirty="0" err="1" smtClean="0"/>
              <a:t>Tsarskoye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Selo</a:t>
            </a:r>
            <a:endParaRPr lang="ru-RU" b="1" u="sng" dirty="0"/>
          </a:p>
        </p:txBody>
      </p:sp>
      <p:pic>
        <p:nvPicPr>
          <p:cNvPr id="3074" name="Picture 2" descr="E:\Pushkin\картинки\7c0c70cb91cc1c9b0056f98f22952fd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32856"/>
            <a:ext cx="653284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80874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vlc-record-2018-10-17-21h11m21s-VTS_01_2.VOB-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57224" y="428604"/>
            <a:ext cx="7572428" cy="605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09258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The Imperial Lyceum at </a:t>
            </a:r>
            <a:r>
              <a:rPr lang="en-US" b="1" u="sng" dirty="0" err="1"/>
              <a:t>Tsarskoye</a:t>
            </a:r>
            <a:r>
              <a:rPr lang="en-US" b="1" u="sng" dirty="0"/>
              <a:t> </a:t>
            </a:r>
            <a:r>
              <a:rPr lang="en-US" b="1" u="sng" dirty="0" err="1"/>
              <a:t>Selo</a:t>
            </a:r>
            <a:endParaRPr lang="ru-RU" dirty="0"/>
          </a:p>
        </p:txBody>
      </p:sp>
      <p:pic>
        <p:nvPicPr>
          <p:cNvPr id="4" name="Picture 2" descr="E:\Pushkin\картинки\7c0c70cb91cc1c9b0056f98f22952fd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9903" y="2204864"/>
            <a:ext cx="6576219" cy="4349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6820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Pushkin\картинки\8e8b6bd7409cd1c9d66afb851330a2c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0400" y="1079500"/>
            <a:ext cx="7150100" cy="469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Pushkin\картинки\56dc62476704fb9e80b4e273ba4d61c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0400" y="1113186"/>
            <a:ext cx="7150100" cy="4665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Pushkin\картинки\2c1a98abc3e632a915c5e045a2f8f1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850" y="890373"/>
            <a:ext cx="7150100" cy="515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13785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/>
              <a:t>6 a.m. –  getting up, prayer in the hall</a:t>
            </a:r>
          </a:p>
          <a:p>
            <a:pPr marL="0" indent="0">
              <a:buNone/>
            </a:pPr>
            <a:r>
              <a:rPr lang="en-US" sz="2800" b="1" dirty="0" smtClean="0"/>
              <a:t>7 – 9  a.m.  -  lectures</a:t>
            </a:r>
          </a:p>
          <a:p>
            <a:pPr marL="0" indent="0">
              <a:buNone/>
            </a:pPr>
            <a:r>
              <a:rPr lang="en-US" sz="2800" b="1" dirty="0" smtClean="0"/>
              <a:t>till 10 a.m. –  the first walk</a:t>
            </a:r>
          </a:p>
          <a:p>
            <a:pPr marL="0" indent="0">
              <a:buNone/>
            </a:pPr>
            <a:r>
              <a:rPr lang="en-US" sz="2800" b="1" dirty="0" smtClean="0"/>
              <a:t>10-12 a.m. –  lectures</a:t>
            </a:r>
          </a:p>
          <a:p>
            <a:pPr marL="0" indent="0">
              <a:buNone/>
            </a:pPr>
            <a:r>
              <a:rPr lang="en-US" sz="2800" b="1" dirty="0" smtClean="0"/>
              <a:t>12-13 p.m. – the second walk</a:t>
            </a:r>
          </a:p>
          <a:p>
            <a:pPr marL="0" indent="0">
              <a:buNone/>
            </a:pPr>
            <a:r>
              <a:rPr lang="en-US" sz="2800" b="1" dirty="0" smtClean="0"/>
              <a:t>13 p.m. – the dinner</a:t>
            </a:r>
          </a:p>
          <a:p>
            <a:pPr marL="0" indent="0">
              <a:buNone/>
            </a:pPr>
            <a:r>
              <a:rPr lang="en-US" sz="2800" b="1" dirty="0" smtClean="0"/>
              <a:t>14-15 </a:t>
            </a:r>
            <a:r>
              <a:rPr lang="en-US" sz="2800" b="1" dirty="0"/>
              <a:t>p.m. – drawing or calligraphy</a:t>
            </a:r>
          </a:p>
          <a:p>
            <a:pPr marL="0" indent="0">
              <a:buNone/>
            </a:pPr>
            <a:endParaRPr lang="en-US" sz="2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Timetable at Lyceum</a:t>
            </a:r>
            <a:endParaRPr lang="ru-RU" b="1" dirty="0"/>
          </a:p>
        </p:txBody>
      </p:sp>
      <p:pic>
        <p:nvPicPr>
          <p:cNvPr id="5123" name="Picture 3" descr="E:\Pushkin\картинки\biblioteka-lice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068960"/>
            <a:ext cx="3237930" cy="220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33547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/>
              <a:t>15-17 p.m. – lectures</a:t>
            </a:r>
          </a:p>
          <a:p>
            <a:pPr marL="0" indent="0">
              <a:buNone/>
            </a:pPr>
            <a:r>
              <a:rPr lang="en-US" sz="2800" b="1" dirty="0"/>
              <a:t>17 p.m. – tea</a:t>
            </a:r>
          </a:p>
          <a:p>
            <a:pPr marL="0" indent="0">
              <a:buNone/>
            </a:pPr>
            <a:r>
              <a:rPr lang="en-US" sz="2800" b="1" dirty="0"/>
              <a:t>till 18 p.m. – the third </a:t>
            </a:r>
            <a:r>
              <a:rPr lang="en-US" sz="2800" b="1" dirty="0" smtClean="0"/>
              <a:t>walk</a:t>
            </a:r>
            <a:endParaRPr lang="en-US" sz="2800" b="1" dirty="0"/>
          </a:p>
          <a:p>
            <a:pPr marL="0" indent="0">
              <a:buNone/>
            </a:pPr>
            <a:r>
              <a:rPr lang="en-US" sz="2800" b="1" dirty="0"/>
              <a:t>18-20 p.m. – individual studies</a:t>
            </a:r>
          </a:p>
          <a:p>
            <a:pPr marL="0" indent="0">
              <a:buNone/>
            </a:pPr>
            <a:r>
              <a:rPr lang="en-US" sz="2800" b="1" dirty="0"/>
              <a:t>20.30 p.m. – supper </a:t>
            </a:r>
          </a:p>
          <a:p>
            <a:pPr marL="0" indent="0">
              <a:buNone/>
            </a:pPr>
            <a:r>
              <a:rPr lang="en-US" sz="2800" b="1" dirty="0"/>
              <a:t>till 22 p.m. – the evening prayer, going to bed</a:t>
            </a:r>
            <a:endParaRPr lang="ru-RU" sz="2800" b="1" dirty="0"/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Timetable at Lyceum</a:t>
            </a:r>
            <a:endParaRPr lang="ru-RU" dirty="0"/>
          </a:p>
        </p:txBody>
      </p:sp>
      <p:pic>
        <p:nvPicPr>
          <p:cNvPr id="6146" name="Picture 2" descr="E:\Pushkin\картинки\klas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286822"/>
            <a:ext cx="3131840" cy="208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35948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Lyceum </a:t>
            </a:r>
            <a:r>
              <a:rPr lang="en-US" b="1" dirty="0" smtClean="0"/>
              <a:t>Subjects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u="sng" dirty="0" smtClean="0"/>
              <a:t>8 hours </a:t>
            </a:r>
            <a:r>
              <a:rPr lang="en-US" sz="2800" b="1" dirty="0" smtClean="0"/>
              <a:t>– for the French language</a:t>
            </a:r>
          </a:p>
          <a:p>
            <a:pPr marL="0" indent="0">
              <a:buNone/>
            </a:pPr>
            <a:r>
              <a:rPr lang="en-US" sz="2800" b="1" u="sng" dirty="0" smtClean="0"/>
              <a:t>8 hours </a:t>
            </a:r>
            <a:r>
              <a:rPr lang="en-US" sz="2800" b="1" dirty="0" smtClean="0"/>
              <a:t>– for the German language</a:t>
            </a:r>
          </a:p>
          <a:p>
            <a:pPr marL="0" indent="0">
              <a:buNone/>
            </a:pPr>
            <a:r>
              <a:rPr lang="en-US" sz="2800" b="1" u="sng" dirty="0" smtClean="0"/>
              <a:t>6 hours </a:t>
            </a:r>
            <a:r>
              <a:rPr lang="en-US" sz="2800" b="1" dirty="0" smtClean="0"/>
              <a:t>– for the Latin language</a:t>
            </a:r>
            <a:endParaRPr lang="ru-RU" sz="2800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u="sng" dirty="0" smtClean="0"/>
              <a:t>6 hours </a:t>
            </a:r>
            <a:r>
              <a:rPr lang="en-US" sz="2800" b="1" dirty="0" smtClean="0"/>
              <a:t>– for the Russian language</a:t>
            </a:r>
          </a:p>
          <a:p>
            <a:pPr marL="0" indent="0">
              <a:buNone/>
            </a:pPr>
            <a:r>
              <a:rPr lang="en-US" sz="2800" b="1" u="sng" dirty="0" smtClean="0"/>
              <a:t>3 hours </a:t>
            </a:r>
            <a:r>
              <a:rPr lang="en-US" sz="2800" b="1" dirty="0" smtClean="0"/>
              <a:t> - each – History, Geography, Mathematics</a:t>
            </a:r>
          </a:p>
          <a:p>
            <a:pPr marL="0" indent="0">
              <a:buNone/>
            </a:pPr>
            <a:r>
              <a:rPr lang="en-US" sz="2800" b="1" u="sng" dirty="0" smtClean="0"/>
              <a:t>1 hour </a:t>
            </a:r>
            <a:r>
              <a:rPr lang="en-US" sz="2800" b="1" dirty="0" smtClean="0"/>
              <a:t>– each – Logic, Civil Law, Theology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30302536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161</TotalTime>
  <Words>180</Words>
  <Application>Microsoft Office PowerPoint</Application>
  <PresentationFormat>Экран (4:3)</PresentationFormat>
  <Paragraphs>31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Твердый переплет</vt:lpstr>
      <vt:lpstr>WELCOME!</vt:lpstr>
      <vt:lpstr>A.S.Pushkin</vt:lpstr>
      <vt:lpstr>The Imperial Lyceum at Tsarskoye Selo</vt:lpstr>
      <vt:lpstr>Слайд 4</vt:lpstr>
      <vt:lpstr>The Imperial Lyceum at Tsarskoye Selo</vt:lpstr>
      <vt:lpstr>Слайд 6</vt:lpstr>
      <vt:lpstr>Timetable at Lyceum</vt:lpstr>
      <vt:lpstr>Timetable at Lyceum</vt:lpstr>
      <vt:lpstr>Lyceum Subjects</vt:lpstr>
      <vt:lpstr>       Anton Delvig     Alexander Gorchakov</vt:lpstr>
      <vt:lpstr>Vilgelm Kuhelbecker         Ivan Puschchin</vt:lpstr>
      <vt:lpstr>Alexander Pushkin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 to the club!</dc:title>
  <dc:creator>Dasha</dc:creator>
  <cp:lastModifiedBy>dell1</cp:lastModifiedBy>
  <cp:revision>13</cp:revision>
  <dcterms:created xsi:type="dcterms:W3CDTF">2018-10-18T10:08:20Z</dcterms:created>
  <dcterms:modified xsi:type="dcterms:W3CDTF">2018-10-19T09:00:32Z</dcterms:modified>
</cp:coreProperties>
</file>